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00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A9E7C3-4163-4C9A-A82D-4953DEE6D73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EE37B8C-60AB-405B-9D8E-64BEAEB9784F}">
      <dgm:prSet phldrT="[Text]"/>
      <dgm:spPr/>
      <dgm:t>
        <a:bodyPr/>
        <a:lstStyle/>
        <a:p>
          <a:r>
            <a:rPr lang="en-US" dirty="0" smtClean="0"/>
            <a:t>Heike </a:t>
          </a:r>
          <a:r>
            <a:rPr lang="en-US" dirty="0" err="1" smtClean="0"/>
            <a:t>Onnes</a:t>
          </a:r>
          <a:endParaRPr lang="en-US" dirty="0" smtClean="0"/>
        </a:p>
      </dgm:t>
    </dgm:pt>
    <dgm:pt modelId="{5C33BA0D-C4C2-4F90-802D-C870A395BE5C}" type="parTrans" cxnId="{5FA506CF-4DC9-4B67-A93B-651E73D53C58}">
      <dgm:prSet/>
      <dgm:spPr/>
      <dgm:t>
        <a:bodyPr/>
        <a:lstStyle/>
        <a:p>
          <a:endParaRPr lang="en-US"/>
        </a:p>
      </dgm:t>
    </dgm:pt>
    <dgm:pt modelId="{63691BF4-97DD-4570-8F6F-B7D85BD0A6C1}" type="sibTrans" cxnId="{5FA506CF-4DC9-4B67-A93B-651E73D53C58}">
      <dgm:prSet/>
      <dgm:spPr/>
      <dgm:t>
        <a:bodyPr/>
        <a:lstStyle/>
        <a:p>
          <a:endParaRPr lang="en-US"/>
        </a:p>
      </dgm:t>
    </dgm:pt>
    <dgm:pt modelId="{B987B126-A291-451F-9578-D6F63CBE101F}">
      <dgm:prSet phldrT="[Text]"/>
      <dgm:spPr/>
      <dgm:t>
        <a:bodyPr/>
        <a:lstStyle/>
        <a:p>
          <a:r>
            <a:rPr lang="en-US" dirty="0" smtClean="0"/>
            <a:t>If T &lt; </a:t>
          </a:r>
          <a:r>
            <a:rPr lang="en-US" dirty="0" err="1" smtClean="0"/>
            <a:t>T</a:t>
          </a:r>
          <a:r>
            <a:rPr lang="en-US" baseline="-25000" dirty="0" err="1" smtClean="0"/>
            <a:t>c</a:t>
          </a:r>
          <a:endParaRPr lang="en-US" dirty="0"/>
        </a:p>
      </dgm:t>
    </dgm:pt>
    <dgm:pt modelId="{9B0F8B8F-276F-4B08-A11E-20E5E61838E2}" type="parTrans" cxnId="{1FA223E8-79A1-44B4-8E0D-426F7EB5FE1A}">
      <dgm:prSet/>
      <dgm:spPr/>
      <dgm:t>
        <a:bodyPr/>
        <a:lstStyle/>
        <a:p>
          <a:endParaRPr lang="en-US"/>
        </a:p>
      </dgm:t>
    </dgm:pt>
    <dgm:pt modelId="{547A477B-E9EF-4FA0-8CE4-E072AD708E09}" type="sibTrans" cxnId="{1FA223E8-79A1-44B4-8E0D-426F7EB5FE1A}">
      <dgm:prSet/>
      <dgm:spPr/>
      <dgm:t>
        <a:bodyPr/>
        <a:lstStyle/>
        <a:p>
          <a:endParaRPr lang="en-US"/>
        </a:p>
      </dgm:t>
    </dgm:pt>
    <dgm:pt modelId="{7E4AE1A0-B2DC-4B02-BAC4-769F3A50CCCA}">
      <dgm:prSet phldrT="[Text]"/>
      <dgm:spPr/>
      <dgm:t>
        <a:bodyPr/>
        <a:lstStyle/>
        <a:p>
          <a:r>
            <a:rPr lang="en-US" dirty="0" smtClean="0"/>
            <a:t>Zero Electrical </a:t>
          </a:r>
          <a:r>
            <a:rPr lang="en-US" dirty="0" err="1" smtClean="0"/>
            <a:t>Resistence</a:t>
          </a:r>
          <a:endParaRPr lang="en-US" dirty="0"/>
        </a:p>
      </dgm:t>
    </dgm:pt>
    <dgm:pt modelId="{B5D6BACC-0818-445E-8785-EA89B8389CC1}" type="parTrans" cxnId="{4DFCDDB0-4E5D-48F8-B291-85498FC4FE20}">
      <dgm:prSet/>
      <dgm:spPr/>
      <dgm:t>
        <a:bodyPr/>
        <a:lstStyle/>
        <a:p>
          <a:endParaRPr lang="en-US"/>
        </a:p>
      </dgm:t>
    </dgm:pt>
    <dgm:pt modelId="{9B4E2F13-4660-4D75-AE1D-19B25F302193}" type="sibTrans" cxnId="{4DFCDDB0-4E5D-48F8-B291-85498FC4FE20}">
      <dgm:prSet/>
      <dgm:spPr/>
      <dgm:t>
        <a:bodyPr/>
        <a:lstStyle/>
        <a:p>
          <a:endParaRPr lang="en-US"/>
        </a:p>
      </dgm:t>
    </dgm:pt>
    <dgm:pt modelId="{D33A40A0-1483-431D-98EC-F9EB0BB93D20}">
      <dgm:prSet phldrT="[Text]"/>
      <dgm:spPr/>
      <dgm:t>
        <a:bodyPr/>
        <a:lstStyle/>
        <a:p>
          <a:r>
            <a:rPr lang="en-US" dirty="0" smtClean="0"/>
            <a:t>Discovered: 8 April, 1911</a:t>
          </a:r>
          <a:endParaRPr lang="en-US" dirty="0"/>
        </a:p>
      </dgm:t>
    </dgm:pt>
    <dgm:pt modelId="{8448DB9E-2CB4-40D8-A215-988CA6CB683A}" type="parTrans" cxnId="{99EBAEDA-9685-4C63-AD3D-CE2A3910A2F0}">
      <dgm:prSet/>
      <dgm:spPr/>
      <dgm:t>
        <a:bodyPr/>
        <a:lstStyle/>
        <a:p>
          <a:endParaRPr lang="en-US"/>
        </a:p>
      </dgm:t>
    </dgm:pt>
    <dgm:pt modelId="{0F3DC5C8-0914-447E-8F8A-D5732201BECD}" type="sibTrans" cxnId="{99EBAEDA-9685-4C63-AD3D-CE2A3910A2F0}">
      <dgm:prSet/>
      <dgm:spPr/>
      <dgm:t>
        <a:bodyPr/>
        <a:lstStyle/>
        <a:p>
          <a:endParaRPr lang="en-US"/>
        </a:p>
      </dgm:t>
    </dgm:pt>
    <dgm:pt modelId="{7B9C6079-6742-47F9-9402-C03DAB1E908E}">
      <dgm:prSet phldrT="[Text]"/>
      <dgm:spPr/>
      <dgm:t>
        <a:bodyPr/>
        <a:lstStyle/>
        <a:p>
          <a:r>
            <a:rPr lang="en-US" dirty="0" smtClean="0"/>
            <a:t>Discharge of All Magnetic Flux</a:t>
          </a:r>
          <a:endParaRPr lang="en-US" dirty="0"/>
        </a:p>
      </dgm:t>
    </dgm:pt>
    <dgm:pt modelId="{70673BC1-E47D-4461-B162-59B5E46FAB80}" type="parTrans" cxnId="{3802E592-E437-4EB5-9B4B-8C34CFE3A6FA}">
      <dgm:prSet/>
      <dgm:spPr/>
      <dgm:t>
        <a:bodyPr/>
        <a:lstStyle/>
        <a:p>
          <a:endParaRPr lang="en-US"/>
        </a:p>
      </dgm:t>
    </dgm:pt>
    <dgm:pt modelId="{B18CF154-D9FB-45D6-B25C-8733D0AF1046}" type="sibTrans" cxnId="{3802E592-E437-4EB5-9B4B-8C34CFE3A6FA}">
      <dgm:prSet/>
      <dgm:spPr/>
      <dgm:t>
        <a:bodyPr/>
        <a:lstStyle/>
        <a:p>
          <a:endParaRPr lang="en-US"/>
        </a:p>
      </dgm:t>
    </dgm:pt>
    <dgm:pt modelId="{C60DD3F0-ED1A-4F56-AF24-2F6596512F88}">
      <dgm:prSet phldrT="[Text]"/>
      <dgm:spPr/>
      <dgm:t>
        <a:bodyPr/>
        <a:lstStyle/>
        <a:p>
          <a:r>
            <a:rPr lang="en-US" dirty="0" smtClean="0"/>
            <a:t>Theories and Possible Mechanisms</a:t>
          </a:r>
          <a:endParaRPr lang="en-US" dirty="0"/>
        </a:p>
      </dgm:t>
    </dgm:pt>
    <dgm:pt modelId="{FCC97356-8450-4FF9-B3FD-9C62FAC05D2B}" type="parTrans" cxnId="{84150866-A990-4A16-9D6F-EA715AD440E8}">
      <dgm:prSet/>
      <dgm:spPr/>
      <dgm:t>
        <a:bodyPr/>
        <a:lstStyle/>
        <a:p>
          <a:endParaRPr lang="en-US"/>
        </a:p>
      </dgm:t>
    </dgm:pt>
    <dgm:pt modelId="{C486FBCC-A3A0-439D-BB1E-57694D4734F4}" type="sibTrans" cxnId="{84150866-A990-4A16-9D6F-EA715AD440E8}">
      <dgm:prSet/>
      <dgm:spPr/>
      <dgm:t>
        <a:bodyPr/>
        <a:lstStyle/>
        <a:p>
          <a:endParaRPr lang="en-US"/>
        </a:p>
      </dgm:t>
    </dgm:pt>
    <dgm:pt modelId="{4DD9CEC5-7DB7-41DA-967F-AB149E441D09}">
      <dgm:prSet phldrT="[Text]"/>
      <dgm:spPr/>
      <dgm:t>
        <a:bodyPr/>
        <a:lstStyle/>
        <a:p>
          <a:r>
            <a:rPr lang="en-US" dirty="0" err="1" smtClean="0"/>
            <a:t>T</a:t>
          </a:r>
          <a:r>
            <a:rPr lang="en-US" baseline="-25000" dirty="0" err="1" smtClean="0"/>
            <a:t>c</a:t>
          </a:r>
          <a:r>
            <a:rPr lang="en-US" baseline="0" dirty="0" smtClean="0"/>
            <a:t> is the critical temperature</a:t>
          </a:r>
          <a:endParaRPr lang="en-US" dirty="0"/>
        </a:p>
      </dgm:t>
    </dgm:pt>
    <dgm:pt modelId="{06129CC9-9CE0-4831-8685-31FA066021DD}" type="parTrans" cxnId="{DAA8D58E-A2CF-4CBA-826C-33AC176E4383}">
      <dgm:prSet/>
      <dgm:spPr/>
      <dgm:t>
        <a:bodyPr/>
        <a:lstStyle/>
        <a:p>
          <a:endParaRPr lang="en-US"/>
        </a:p>
      </dgm:t>
    </dgm:pt>
    <dgm:pt modelId="{DA2C5993-B385-4B8E-9D29-18443C316E46}" type="sibTrans" cxnId="{DAA8D58E-A2CF-4CBA-826C-33AC176E4383}">
      <dgm:prSet/>
      <dgm:spPr/>
      <dgm:t>
        <a:bodyPr/>
        <a:lstStyle/>
        <a:p>
          <a:endParaRPr lang="en-US"/>
        </a:p>
      </dgm:t>
    </dgm:pt>
    <dgm:pt modelId="{8EF189D5-70A7-4DBA-86CD-3C8D70DA35C3}">
      <dgm:prSet phldrT="[Text]"/>
      <dgm:spPr/>
      <dgm:t>
        <a:bodyPr/>
        <a:lstStyle/>
        <a:p>
          <a:r>
            <a:rPr lang="en-US" dirty="0" smtClean="0"/>
            <a:t>Current runs through the material</a:t>
          </a:r>
          <a:endParaRPr lang="en-US" dirty="0"/>
        </a:p>
      </dgm:t>
    </dgm:pt>
    <dgm:pt modelId="{AB83C53E-B783-4EEC-987D-ECF81FEA2E3E}" type="parTrans" cxnId="{971BC088-884E-460A-BF4C-17DAA64C31DF}">
      <dgm:prSet/>
      <dgm:spPr/>
      <dgm:t>
        <a:bodyPr/>
        <a:lstStyle/>
        <a:p>
          <a:endParaRPr lang="en-US"/>
        </a:p>
      </dgm:t>
    </dgm:pt>
    <dgm:pt modelId="{ABA46D2D-71CE-464A-9EB6-D37B99A4D849}" type="sibTrans" cxnId="{971BC088-884E-460A-BF4C-17DAA64C31DF}">
      <dgm:prSet/>
      <dgm:spPr/>
      <dgm:t>
        <a:bodyPr/>
        <a:lstStyle/>
        <a:p>
          <a:endParaRPr lang="en-US"/>
        </a:p>
      </dgm:t>
    </dgm:pt>
    <dgm:pt modelId="{7FBE608A-A6E6-4F3C-B74D-1DD1FD1D611F}">
      <dgm:prSet phldrT="[Text]"/>
      <dgm:spPr/>
      <dgm:t>
        <a:bodyPr/>
        <a:lstStyle/>
        <a:p>
          <a:r>
            <a:rPr lang="en-US" dirty="0" smtClean="0"/>
            <a:t>Electric field cancels flux within material</a:t>
          </a:r>
          <a:endParaRPr lang="en-US" dirty="0"/>
        </a:p>
      </dgm:t>
    </dgm:pt>
    <dgm:pt modelId="{4E9C986D-0B36-498D-BD5F-49FB01EC7D1F}" type="parTrans" cxnId="{009E58D0-2C83-445E-9AD2-8E1CC0D2C010}">
      <dgm:prSet/>
      <dgm:spPr/>
      <dgm:t>
        <a:bodyPr/>
        <a:lstStyle/>
        <a:p>
          <a:endParaRPr lang="en-US"/>
        </a:p>
      </dgm:t>
    </dgm:pt>
    <dgm:pt modelId="{7B211ADA-9E52-4898-B85F-88DD846EFB8B}" type="sibTrans" cxnId="{009E58D0-2C83-445E-9AD2-8E1CC0D2C010}">
      <dgm:prSet/>
      <dgm:spPr/>
      <dgm:t>
        <a:bodyPr/>
        <a:lstStyle/>
        <a:p>
          <a:endParaRPr lang="en-US"/>
        </a:p>
      </dgm:t>
    </dgm:pt>
    <dgm:pt modelId="{733150AB-F041-409A-9B00-7BD031C5F40A}">
      <dgm:prSet phldrT="[Text]"/>
      <dgm:spPr/>
      <dgm:t>
        <a:bodyPr/>
        <a:lstStyle/>
        <a:p>
          <a:r>
            <a:rPr lang="en-US" dirty="0" smtClean="0"/>
            <a:t>BCS and London Theories.</a:t>
          </a:r>
          <a:endParaRPr lang="en-US" dirty="0"/>
        </a:p>
      </dgm:t>
    </dgm:pt>
    <dgm:pt modelId="{A0E302A5-3B77-41ED-93B7-A7E17AD5FB66}" type="parTrans" cxnId="{B6AC58C2-75CD-43A3-81BE-9C56FC51B490}">
      <dgm:prSet/>
      <dgm:spPr/>
      <dgm:t>
        <a:bodyPr/>
        <a:lstStyle/>
        <a:p>
          <a:endParaRPr lang="en-US"/>
        </a:p>
      </dgm:t>
    </dgm:pt>
    <dgm:pt modelId="{0800BD35-58D9-4AE4-BF01-E87D01BFDEBB}" type="sibTrans" cxnId="{B6AC58C2-75CD-43A3-81BE-9C56FC51B490}">
      <dgm:prSet/>
      <dgm:spPr/>
      <dgm:t>
        <a:bodyPr/>
        <a:lstStyle/>
        <a:p>
          <a:endParaRPr lang="en-US"/>
        </a:p>
      </dgm:t>
    </dgm:pt>
    <dgm:pt modelId="{C1753934-491F-44C5-B2A5-40FEA64A5B88}">
      <dgm:prSet phldrT="[Text]"/>
      <dgm:spPr/>
      <dgm:t>
        <a:bodyPr/>
        <a:lstStyle/>
        <a:p>
          <a:r>
            <a:rPr lang="en-US" dirty="0" smtClean="0"/>
            <a:t>None explain</a:t>
          </a:r>
          <a:endParaRPr lang="en-US" dirty="0"/>
        </a:p>
      </dgm:t>
    </dgm:pt>
    <dgm:pt modelId="{92438CFD-D3E0-4D02-BF21-7B07F7DFD711}" type="parTrans" cxnId="{5F228FE2-8F22-4933-BCFF-642365BF0662}">
      <dgm:prSet/>
      <dgm:spPr/>
      <dgm:t>
        <a:bodyPr/>
        <a:lstStyle/>
        <a:p>
          <a:endParaRPr lang="en-US"/>
        </a:p>
      </dgm:t>
    </dgm:pt>
    <dgm:pt modelId="{250A7650-573E-4FFA-863E-C87B4EB09741}" type="sibTrans" cxnId="{5F228FE2-8F22-4933-BCFF-642365BF0662}">
      <dgm:prSet/>
      <dgm:spPr/>
      <dgm:t>
        <a:bodyPr/>
        <a:lstStyle/>
        <a:p>
          <a:endParaRPr lang="en-US"/>
        </a:p>
      </dgm:t>
    </dgm:pt>
    <dgm:pt modelId="{91590FA0-63F6-4F0F-9034-54462E74DD65}" type="pres">
      <dgm:prSet presAssocID="{54A9E7C3-4163-4C9A-A82D-4953DEE6D73D}" presName="Name0" presStyleCnt="0">
        <dgm:presLayoutVars>
          <dgm:dir/>
          <dgm:animLvl val="lvl"/>
          <dgm:resizeHandles val="exact"/>
        </dgm:presLayoutVars>
      </dgm:prSet>
      <dgm:spPr/>
    </dgm:pt>
    <dgm:pt modelId="{D8831F38-E85D-4206-BE3F-399CA08CAF7E}" type="pres">
      <dgm:prSet presAssocID="{7EE37B8C-60AB-405B-9D8E-64BEAEB9784F}" presName="composite" presStyleCnt="0"/>
      <dgm:spPr/>
    </dgm:pt>
    <dgm:pt modelId="{36CF3369-5788-47E4-A70F-0F835CD16D9A}" type="pres">
      <dgm:prSet presAssocID="{7EE37B8C-60AB-405B-9D8E-64BEAEB9784F}" presName="par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BA32A61A-CDB9-4F2A-BB41-BA8A8D2E814A}" type="pres">
      <dgm:prSet presAssocID="{7EE37B8C-60AB-405B-9D8E-64BEAEB9784F}" presName="desTx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533FE-C59F-482C-A027-105BEE1CB095}" type="pres">
      <dgm:prSet presAssocID="{63691BF4-97DD-4570-8F6F-B7D85BD0A6C1}" presName="space" presStyleCnt="0"/>
      <dgm:spPr/>
    </dgm:pt>
    <dgm:pt modelId="{6AAC5266-D675-45A3-8F9E-B6EF3D90160A}" type="pres">
      <dgm:prSet presAssocID="{B987B126-A291-451F-9578-D6F63CBE101F}" presName="composite" presStyleCnt="0"/>
      <dgm:spPr/>
    </dgm:pt>
    <dgm:pt modelId="{E558690C-5394-42DA-B1DD-B5B316C48757}" type="pres">
      <dgm:prSet presAssocID="{B987B126-A291-451F-9578-D6F63CBE101F}" presName="parTx" presStyleLbl="node1" presStyleIdx="1" presStyleCnt="5" custLinFactNeighborY="22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1AD756-15A2-4778-A3D8-909A5B75ED6C}" type="pres">
      <dgm:prSet presAssocID="{B987B126-A291-451F-9578-D6F63CBE101F}" presName="desTx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D40A6D-E575-4271-9B97-C7EB1EB1DB49}" type="pres">
      <dgm:prSet presAssocID="{547A477B-E9EF-4FA0-8CE4-E072AD708E09}" presName="space" presStyleCnt="0"/>
      <dgm:spPr/>
    </dgm:pt>
    <dgm:pt modelId="{5B8BDAFC-8943-4FF0-86A0-97A89CEF83F4}" type="pres">
      <dgm:prSet presAssocID="{7E4AE1A0-B2DC-4B02-BAC4-769F3A50CCCA}" presName="composite" presStyleCnt="0"/>
      <dgm:spPr/>
    </dgm:pt>
    <dgm:pt modelId="{14DD7597-9A80-4E34-95BF-81BDE8576AA3}" type="pres">
      <dgm:prSet presAssocID="{7E4AE1A0-B2DC-4B02-BAC4-769F3A50CCCA}" presName="par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286D38EC-D85B-4B5F-B34D-306790AAF245}" type="pres">
      <dgm:prSet presAssocID="{7E4AE1A0-B2DC-4B02-BAC4-769F3A50CCCA}" presName="desTx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5F151-BD10-4BB2-A74C-8DFE1A306675}" type="pres">
      <dgm:prSet presAssocID="{9B4E2F13-4660-4D75-AE1D-19B25F302193}" presName="space" presStyleCnt="0"/>
      <dgm:spPr/>
    </dgm:pt>
    <dgm:pt modelId="{D71D7354-11E1-4E68-9B14-26F9813F85F6}" type="pres">
      <dgm:prSet presAssocID="{7B9C6079-6742-47F9-9402-C03DAB1E908E}" presName="composite" presStyleCnt="0"/>
      <dgm:spPr/>
    </dgm:pt>
    <dgm:pt modelId="{40F4311C-2642-458E-BDE2-15BC1033D3EE}" type="pres">
      <dgm:prSet presAssocID="{7B9C6079-6742-47F9-9402-C03DAB1E908E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122829-64A1-4220-9058-49A3D34B7547}" type="pres">
      <dgm:prSet presAssocID="{7B9C6079-6742-47F9-9402-C03DAB1E908E}" presName="desTx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469592-3CEB-4637-AAE8-85364FE6BFAE}" type="pres">
      <dgm:prSet presAssocID="{B18CF154-D9FB-45D6-B25C-8733D0AF1046}" presName="space" presStyleCnt="0"/>
      <dgm:spPr/>
    </dgm:pt>
    <dgm:pt modelId="{DEF33CC9-E5CE-4527-B9A4-D3C9927A0CC6}" type="pres">
      <dgm:prSet presAssocID="{C60DD3F0-ED1A-4F56-AF24-2F6596512F88}" presName="composite" presStyleCnt="0"/>
      <dgm:spPr/>
    </dgm:pt>
    <dgm:pt modelId="{D3EC8845-1F86-4802-913E-CCBD2431ED52}" type="pres">
      <dgm:prSet presAssocID="{C60DD3F0-ED1A-4F56-AF24-2F6596512F88}" presName="par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DEA771-2733-4761-8AB2-851A32C5D169}" type="pres">
      <dgm:prSet presAssocID="{C60DD3F0-ED1A-4F56-AF24-2F6596512F88}" presName="desTx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6AC58C2-75CD-43A3-81BE-9C56FC51B490}" srcId="{C60DD3F0-ED1A-4F56-AF24-2F6596512F88}" destId="{733150AB-F041-409A-9B00-7BD031C5F40A}" srcOrd="0" destOrd="0" parTransId="{A0E302A5-3B77-41ED-93B7-A7E17AD5FB66}" sibTransId="{0800BD35-58D9-4AE4-BF01-E87D01BFDEBB}"/>
    <dgm:cxn modelId="{8B44CC61-6152-4929-AC17-D4413846FF1A}" type="presOf" srcId="{7E4AE1A0-B2DC-4B02-BAC4-769F3A50CCCA}" destId="{14DD7597-9A80-4E34-95BF-81BDE8576AA3}" srcOrd="0" destOrd="0" presId="urn:microsoft.com/office/officeart/2005/8/layout/chevron1"/>
    <dgm:cxn modelId="{009E58D0-2C83-445E-9AD2-8E1CC0D2C010}" srcId="{7B9C6079-6742-47F9-9402-C03DAB1E908E}" destId="{7FBE608A-A6E6-4F3C-B74D-1DD1FD1D611F}" srcOrd="0" destOrd="0" parTransId="{4E9C986D-0B36-498D-BD5F-49FB01EC7D1F}" sibTransId="{7B211ADA-9E52-4898-B85F-88DD846EFB8B}"/>
    <dgm:cxn modelId="{4DFCDDB0-4E5D-48F8-B291-85498FC4FE20}" srcId="{54A9E7C3-4163-4C9A-A82D-4953DEE6D73D}" destId="{7E4AE1A0-B2DC-4B02-BAC4-769F3A50CCCA}" srcOrd="2" destOrd="0" parTransId="{B5D6BACC-0818-445E-8785-EA89B8389CC1}" sibTransId="{9B4E2F13-4660-4D75-AE1D-19B25F302193}"/>
    <dgm:cxn modelId="{1BB89F4C-F3F8-4293-A803-F8A067C04E47}" type="presOf" srcId="{D33A40A0-1483-431D-98EC-F9EB0BB93D20}" destId="{BA32A61A-CDB9-4F2A-BB41-BA8A8D2E814A}" srcOrd="0" destOrd="0" presId="urn:microsoft.com/office/officeart/2005/8/layout/chevron1"/>
    <dgm:cxn modelId="{5FA506CF-4DC9-4B67-A93B-651E73D53C58}" srcId="{54A9E7C3-4163-4C9A-A82D-4953DEE6D73D}" destId="{7EE37B8C-60AB-405B-9D8E-64BEAEB9784F}" srcOrd="0" destOrd="0" parTransId="{5C33BA0D-C4C2-4F90-802D-C870A395BE5C}" sibTransId="{63691BF4-97DD-4570-8F6F-B7D85BD0A6C1}"/>
    <dgm:cxn modelId="{CF88360E-92BD-4A1A-82E9-6BE407ABF3D7}" type="presOf" srcId="{7FBE608A-A6E6-4F3C-B74D-1DD1FD1D611F}" destId="{C6122829-64A1-4220-9058-49A3D34B7547}" srcOrd="0" destOrd="0" presId="urn:microsoft.com/office/officeart/2005/8/layout/chevron1"/>
    <dgm:cxn modelId="{CE47706D-A0FC-45E9-B814-1F1F66EF569C}" type="presOf" srcId="{8EF189D5-70A7-4DBA-86CD-3C8D70DA35C3}" destId="{286D38EC-D85B-4B5F-B34D-306790AAF245}" srcOrd="0" destOrd="0" presId="urn:microsoft.com/office/officeart/2005/8/layout/chevron1"/>
    <dgm:cxn modelId="{84150866-A990-4A16-9D6F-EA715AD440E8}" srcId="{54A9E7C3-4163-4C9A-A82D-4953DEE6D73D}" destId="{C60DD3F0-ED1A-4F56-AF24-2F6596512F88}" srcOrd="4" destOrd="0" parTransId="{FCC97356-8450-4FF9-B3FD-9C62FAC05D2B}" sibTransId="{C486FBCC-A3A0-439D-BB1E-57694D4734F4}"/>
    <dgm:cxn modelId="{7D2FAB50-CBAD-4732-B1E4-27D715225862}" type="presOf" srcId="{C1753934-491F-44C5-B2A5-40FEA64A5B88}" destId="{6BDEA771-2733-4761-8AB2-851A32C5D169}" srcOrd="0" destOrd="1" presId="urn:microsoft.com/office/officeart/2005/8/layout/chevron1"/>
    <dgm:cxn modelId="{971BC088-884E-460A-BF4C-17DAA64C31DF}" srcId="{7E4AE1A0-B2DC-4B02-BAC4-769F3A50CCCA}" destId="{8EF189D5-70A7-4DBA-86CD-3C8D70DA35C3}" srcOrd="0" destOrd="0" parTransId="{AB83C53E-B783-4EEC-987D-ECF81FEA2E3E}" sibTransId="{ABA46D2D-71CE-464A-9EB6-D37B99A4D849}"/>
    <dgm:cxn modelId="{3802E592-E437-4EB5-9B4B-8C34CFE3A6FA}" srcId="{54A9E7C3-4163-4C9A-A82D-4953DEE6D73D}" destId="{7B9C6079-6742-47F9-9402-C03DAB1E908E}" srcOrd="3" destOrd="0" parTransId="{70673BC1-E47D-4461-B162-59B5E46FAB80}" sibTransId="{B18CF154-D9FB-45D6-B25C-8733D0AF1046}"/>
    <dgm:cxn modelId="{96E2B72A-5271-4C56-8D1A-BA7890CAE8E1}" type="presOf" srcId="{C60DD3F0-ED1A-4F56-AF24-2F6596512F88}" destId="{D3EC8845-1F86-4802-913E-CCBD2431ED52}" srcOrd="0" destOrd="0" presId="urn:microsoft.com/office/officeart/2005/8/layout/chevron1"/>
    <dgm:cxn modelId="{25779FD4-C886-4BEE-AEA2-CC04B7EA1092}" type="presOf" srcId="{7EE37B8C-60AB-405B-9D8E-64BEAEB9784F}" destId="{36CF3369-5788-47E4-A70F-0F835CD16D9A}" srcOrd="0" destOrd="0" presId="urn:microsoft.com/office/officeart/2005/8/layout/chevron1"/>
    <dgm:cxn modelId="{4421524A-430B-4FC5-A178-295B4590A04D}" type="presOf" srcId="{4DD9CEC5-7DB7-41DA-967F-AB149E441D09}" destId="{8C1AD756-15A2-4778-A3D8-909A5B75ED6C}" srcOrd="0" destOrd="0" presId="urn:microsoft.com/office/officeart/2005/8/layout/chevron1"/>
    <dgm:cxn modelId="{DE46EFDE-091A-4D14-AAB8-C845B628DE02}" type="presOf" srcId="{B987B126-A291-451F-9578-D6F63CBE101F}" destId="{E558690C-5394-42DA-B1DD-B5B316C48757}" srcOrd="0" destOrd="0" presId="urn:microsoft.com/office/officeart/2005/8/layout/chevron1"/>
    <dgm:cxn modelId="{5F228FE2-8F22-4933-BCFF-642365BF0662}" srcId="{C60DD3F0-ED1A-4F56-AF24-2F6596512F88}" destId="{C1753934-491F-44C5-B2A5-40FEA64A5B88}" srcOrd="1" destOrd="0" parTransId="{92438CFD-D3E0-4D02-BF21-7B07F7DFD711}" sibTransId="{250A7650-573E-4FFA-863E-C87B4EB09741}"/>
    <dgm:cxn modelId="{A762FD64-7D08-4803-957C-A30F70CC8ECF}" type="presOf" srcId="{7B9C6079-6742-47F9-9402-C03DAB1E908E}" destId="{40F4311C-2642-458E-BDE2-15BC1033D3EE}" srcOrd="0" destOrd="0" presId="urn:microsoft.com/office/officeart/2005/8/layout/chevron1"/>
    <dgm:cxn modelId="{DAA8D58E-A2CF-4CBA-826C-33AC176E4383}" srcId="{B987B126-A291-451F-9578-D6F63CBE101F}" destId="{4DD9CEC5-7DB7-41DA-967F-AB149E441D09}" srcOrd="0" destOrd="0" parTransId="{06129CC9-9CE0-4831-8685-31FA066021DD}" sibTransId="{DA2C5993-B385-4B8E-9D29-18443C316E46}"/>
    <dgm:cxn modelId="{99EBAEDA-9685-4C63-AD3D-CE2A3910A2F0}" srcId="{7EE37B8C-60AB-405B-9D8E-64BEAEB9784F}" destId="{D33A40A0-1483-431D-98EC-F9EB0BB93D20}" srcOrd="0" destOrd="0" parTransId="{8448DB9E-2CB4-40D8-A215-988CA6CB683A}" sibTransId="{0F3DC5C8-0914-447E-8F8A-D5732201BECD}"/>
    <dgm:cxn modelId="{1FA223E8-79A1-44B4-8E0D-426F7EB5FE1A}" srcId="{54A9E7C3-4163-4C9A-A82D-4953DEE6D73D}" destId="{B987B126-A291-451F-9578-D6F63CBE101F}" srcOrd="1" destOrd="0" parTransId="{9B0F8B8F-276F-4B08-A11E-20E5E61838E2}" sibTransId="{547A477B-E9EF-4FA0-8CE4-E072AD708E09}"/>
    <dgm:cxn modelId="{1C4E1BE2-27E1-4771-8A72-AAC2599B055D}" type="presOf" srcId="{54A9E7C3-4163-4C9A-A82D-4953DEE6D73D}" destId="{91590FA0-63F6-4F0F-9034-54462E74DD65}" srcOrd="0" destOrd="0" presId="urn:microsoft.com/office/officeart/2005/8/layout/chevron1"/>
    <dgm:cxn modelId="{BADB9F64-D360-4997-BB62-D00E03A7CB2F}" type="presOf" srcId="{733150AB-F041-409A-9B00-7BD031C5F40A}" destId="{6BDEA771-2733-4761-8AB2-851A32C5D169}" srcOrd="0" destOrd="0" presId="urn:microsoft.com/office/officeart/2005/8/layout/chevron1"/>
    <dgm:cxn modelId="{59B40936-053C-4D3A-ACBC-001D36D6F04B}" type="presParOf" srcId="{91590FA0-63F6-4F0F-9034-54462E74DD65}" destId="{D8831F38-E85D-4206-BE3F-399CA08CAF7E}" srcOrd="0" destOrd="0" presId="urn:microsoft.com/office/officeart/2005/8/layout/chevron1"/>
    <dgm:cxn modelId="{CDED4CF5-525C-4EE1-9345-93744BF4E9F0}" type="presParOf" srcId="{D8831F38-E85D-4206-BE3F-399CA08CAF7E}" destId="{36CF3369-5788-47E4-A70F-0F835CD16D9A}" srcOrd="0" destOrd="0" presId="urn:microsoft.com/office/officeart/2005/8/layout/chevron1"/>
    <dgm:cxn modelId="{D29BD6AF-041E-4A12-A34D-6BA27B5921CC}" type="presParOf" srcId="{D8831F38-E85D-4206-BE3F-399CA08CAF7E}" destId="{BA32A61A-CDB9-4F2A-BB41-BA8A8D2E814A}" srcOrd="1" destOrd="0" presId="urn:microsoft.com/office/officeart/2005/8/layout/chevron1"/>
    <dgm:cxn modelId="{A6A64CE0-576F-4C95-A537-F18F00EEE6F3}" type="presParOf" srcId="{91590FA0-63F6-4F0F-9034-54462E74DD65}" destId="{6DD533FE-C59F-482C-A027-105BEE1CB095}" srcOrd="1" destOrd="0" presId="urn:microsoft.com/office/officeart/2005/8/layout/chevron1"/>
    <dgm:cxn modelId="{FE469F4B-5EC8-4933-BD23-7D1C6A224AF0}" type="presParOf" srcId="{91590FA0-63F6-4F0F-9034-54462E74DD65}" destId="{6AAC5266-D675-45A3-8F9E-B6EF3D90160A}" srcOrd="2" destOrd="0" presId="urn:microsoft.com/office/officeart/2005/8/layout/chevron1"/>
    <dgm:cxn modelId="{222CE3CF-17E7-4B9B-BA05-2B1081010643}" type="presParOf" srcId="{6AAC5266-D675-45A3-8F9E-B6EF3D90160A}" destId="{E558690C-5394-42DA-B1DD-B5B316C48757}" srcOrd="0" destOrd="0" presId="urn:microsoft.com/office/officeart/2005/8/layout/chevron1"/>
    <dgm:cxn modelId="{38B2D6F5-39F0-4682-A528-952B6A37FD64}" type="presParOf" srcId="{6AAC5266-D675-45A3-8F9E-B6EF3D90160A}" destId="{8C1AD756-15A2-4778-A3D8-909A5B75ED6C}" srcOrd="1" destOrd="0" presId="urn:microsoft.com/office/officeart/2005/8/layout/chevron1"/>
    <dgm:cxn modelId="{B34FBB15-4598-4953-9F5B-17816BD49231}" type="presParOf" srcId="{91590FA0-63F6-4F0F-9034-54462E74DD65}" destId="{BDD40A6D-E575-4271-9B97-C7EB1EB1DB49}" srcOrd="3" destOrd="0" presId="urn:microsoft.com/office/officeart/2005/8/layout/chevron1"/>
    <dgm:cxn modelId="{4C750204-C57A-42B3-8F20-C1BC05E82C8E}" type="presParOf" srcId="{91590FA0-63F6-4F0F-9034-54462E74DD65}" destId="{5B8BDAFC-8943-4FF0-86A0-97A89CEF83F4}" srcOrd="4" destOrd="0" presId="urn:microsoft.com/office/officeart/2005/8/layout/chevron1"/>
    <dgm:cxn modelId="{5FA738A1-E2A2-4E80-B5F2-542DA7425CA6}" type="presParOf" srcId="{5B8BDAFC-8943-4FF0-86A0-97A89CEF83F4}" destId="{14DD7597-9A80-4E34-95BF-81BDE8576AA3}" srcOrd="0" destOrd="0" presId="urn:microsoft.com/office/officeart/2005/8/layout/chevron1"/>
    <dgm:cxn modelId="{348C3CEE-9C8A-4CD4-A977-AB6B2A65284A}" type="presParOf" srcId="{5B8BDAFC-8943-4FF0-86A0-97A89CEF83F4}" destId="{286D38EC-D85B-4B5F-B34D-306790AAF245}" srcOrd="1" destOrd="0" presId="urn:microsoft.com/office/officeart/2005/8/layout/chevron1"/>
    <dgm:cxn modelId="{782CFD25-C9AF-424C-BA59-DAF1331C36C8}" type="presParOf" srcId="{91590FA0-63F6-4F0F-9034-54462E74DD65}" destId="{8B05F151-BD10-4BB2-A74C-8DFE1A306675}" srcOrd="5" destOrd="0" presId="urn:microsoft.com/office/officeart/2005/8/layout/chevron1"/>
    <dgm:cxn modelId="{CCC2824F-B1B9-4E27-A229-EDE0ACC78485}" type="presParOf" srcId="{91590FA0-63F6-4F0F-9034-54462E74DD65}" destId="{D71D7354-11E1-4E68-9B14-26F9813F85F6}" srcOrd="6" destOrd="0" presId="urn:microsoft.com/office/officeart/2005/8/layout/chevron1"/>
    <dgm:cxn modelId="{1167E428-95C0-4951-8A51-57BCF85EA3D2}" type="presParOf" srcId="{D71D7354-11E1-4E68-9B14-26F9813F85F6}" destId="{40F4311C-2642-458E-BDE2-15BC1033D3EE}" srcOrd="0" destOrd="0" presId="urn:microsoft.com/office/officeart/2005/8/layout/chevron1"/>
    <dgm:cxn modelId="{7A7040AD-7068-488A-8A12-27E4E7D78805}" type="presParOf" srcId="{D71D7354-11E1-4E68-9B14-26F9813F85F6}" destId="{C6122829-64A1-4220-9058-49A3D34B7547}" srcOrd="1" destOrd="0" presId="urn:microsoft.com/office/officeart/2005/8/layout/chevron1"/>
    <dgm:cxn modelId="{4D603DD8-303E-40DC-A3D0-A32793E01856}" type="presParOf" srcId="{91590FA0-63F6-4F0F-9034-54462E74DD65}" destId="{97469592-3CEB-4637-AAE8-85364FE6BFAE}" srcOrd="7" destOrd="0" presId="urn:microsoft.com/office/officeart/2005/8/layout/chevron1"/>
    <dgm:cxn modelId="{66C294C5-3BB7-45EF-866E-FEC4729DC2DC}" type="presParOf" srcId="{91590FA0-63F6-4F0F-9034-54462E74DD65}" destId="{DEF33CC9-E5CE-4527-B9A4-D3C9927A0CC6}" srcOrd="8" destOrd="0" presId="urn:microsoft.com/office/officeart/2005/8/layout/chevron1"/>
    <dgm:cxn modelId="{B28F4AEA-C1AC-4D21-BEEB-E84672FC40F1}" type="presParOf" srcId="{DEF33CC9-E5CE-4527-B9A4-D3C9927A0CC6}" destId="{D3EC8845-1F86-4802-913E-CCBD2431ED52}" srcOrd="0" destOrd="0" presId="urn:microsoft.com/office/officeart/2005/8/layout/chevron1"/>
    <dgm:cxn modelId="{7564F53A-97F2-4FB1-9A6A-7A140FCD8FA9}" type="presParOf" srcId="{DEF33CC9-E5CE-4527-B9A4-D3C9927A0CC6}" destId="{6BDEA771-2733-4761-8AB2-851A32C5D169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2356B2-AC59-460A-9DC0-B07E6B9344D1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4782A5-4D64-436F-8BD4-BC7B4D3088EA}">
      <dgm:prSet phldrT="[Text]" custT="1"/>
      <dgm:spPr/>
      <dgm:t>
        <a:bodyPr/>
        <a:lstStyle/>
        <a:p>
          <a:r>
            <a:rPr lang="en-US" sz="1000" dirty="0" smtClean="0"/>
            <a:t>Superconductor Research</a:t>
          </a:r>
          <a:endParaRPr lang="en-US" sz="1000" dirty="0"/>
        </a:p>
      </dgm:t>
    </dgm:pt>
    <dgm:pt modelId="{3919B5DB-DE5D-48DC-A371-539DDF0FD0DF}" type="parTrans" cxnId="{D19B3A2B-1D67-4CC3-B006-321E9C33E72B}">
      <dgm:prSet/>
      <dgm:spPr/>
      <dgm:t>
        <a:bodyPr/>
        <a:lstStyle/>
        <a:p>
          <a:endParaRPr lang="en-US"/>
        </a:p>
      </dgm:t>
    </dgm:pt>
    <dgm:pt modelId="{3D0DEA6B-8AB2-470F-ADFA-1307702CC738}" type="sibTrans" cxnId="{D19B3A2B-1D67-4CC3-B006-321E9C33E72B}">
      <dgm:prSet/>
      <dgm:spPr/>
      <dgm:t>
        <a:bodyPr/>
        <a:lstStyle/>
        <a:p>
          <a:endParaRPr lang="en-US"/>
        </a:p>
      </dgm:t>
    </dgm:pt>
    <dgm:pt modelId="{C769DDF4-6197-440D-AF79-ED34AD774866}">
      <dgm:prSet phldrT="[Text]"/>
      <dgm:spPr/>
      <dgm:t>
        <a:bodyPr/>
        <a:lstStyle/>
        <a:p>
          <a:r>
            <a:rPr lang="en-US" dirty="0" smtClean="0"/>
            <a:t>Ceramics</a:t>
          </a:r>
          <a:endParaRPr lang="en-US" dirty="0"/>
        </a:p>
      </dgm:t>
    </dgm:pt>
    <dgm:pt modelId="{8A54966A-D185-4BF7-BF9A-95B04D5E094A}" type="parTrans" cxnId="{4F22ED61-9194-4995-B6FD-8EF8D2625486}">
      <dgm:prSet/>
      <dgm:spPr/>
      <dgm:t>
        <a:bodyPr/>
        <a:lstStyle/>
        <a:p>
          <a:endParaRPr lang="en-US"/>
        </a:p>
      </dgm:t>
    </dgm:pt>
    <dgm:pt modelId="{06472B7B-BF84-4C2F-8F66-DD35E363D354}" type="sibTrans" cxnId="{4F22ED61-9194-4995-B6FD-8EF8D2625486}">
      <dgm:prSet/>
      <dgm:spPr/>
      <dgm:t>
        <a:bodyPr/>
        <a:lstStyle/>
        <a:p>
          <a:endParaRPr lang="en-US"/>
        </a:p>
      </dgm:t>
    </dgm:pt>
    <dgm:pt modelId="{7C194432-B49D-4F5A-BE82-8C97EBF1ACB9}">
      <dgm:prSet phldrT="[Text]"/>
      <dgm:spPr/>
      <dgm:t>
        <a:bodyPr/>
        <a:lstStyle/>
        <a:p>
          <a:r>
            <a:rPr lang="en-US" dirty="0" smtClean="0"/>
            <a:t>Lanthanum barium copper oxide</a:t>
          </a:r>
          <a:endParaRPr lang="en-US" dirty="0"/>
        </a:p>
      </dgm:t>
    </dgm:pt>
    <dgm:pt modelId="{C8571F40-FB8C-4865-A438-EF3808170B8C}" type="parTrans" cxnId="{DD4C2E3F-95E2-4EE0-8661-F9C84C3BE3A3}">
      <dgm:prSet/>
      <dgm:spPr/>
      <dgm:t>
        <a:bodyPr/>
        <a:lstStyle/>
        <a:p>
          <a:endParaRPr lang="en-US"/>
        </a:p>
      </dgm:t>
    </dgm:pt>
    <dgm:pt modelId="{62CFD511-D63B-49F4-84D8-DFB18811E535}" type="sibTrans" cxnId="{DD4C2E3F-95E2-4EE0-8661-F9C84C3BE3A3}">
      <dgm:prSet/>
      <dgm:spPr/>
      <dgm:t>
        <a:bodyPr/>
        <a:lstStyle/>
        <a:p>
          <a:endParaRPr lang="en-US"/>
        </a:p>
      </dgm:t>
    </dgm:pt>
    <dgm:pt modelId="{9CAAFF48-AC7E-43AD-9033-6277AD7FB88D}">
      <dgm:prSet phldrT="[Text]"/>
      <dgm:spPr/>
      <dgm:t>
        <a:bodyPr/>
        <a:lstStyle/>
        <a:p>
          <a:r>
            <a:rPr lang="en-US" dirty="0" smtClean="0"/>
            <a:t>T = 35K</a:t>
          </a:r>
          <a:endParaRPr lang="en-US" dirty="0"/>
        </a:p>
      </dgm:t>
    </dgm:pt>
    <dgm:pt modelId="{D8B4C791-2FD3-49D0-8279-631E1CE5F8A1}" type="parTrans" cxnId="{B4925CAB-FEE2-4D99-BA26-85A9915B4C23}">
      <dgm:prSet/>
      <dgm:spPr/>
      <dgm:t>
        <a:bodyPr/>
        <a:lstStyle/>
        <a:p>
          <a:endParaRPr lang="en-US"/>
        </a:p>
      </dgm:t>
    </dgm:pt>
    <dgm:pt modelId="{910C049D-156C-4DA4-95C3-BD0B1AF5DFEF}" type="sibTrans" cxnId="{B4925CAB-FEE2-4D99-BA26-85A9915B4C23}">
      <dgm:prSet/>
      <dgm:spPr/>
      <dgm:t>
        <a:bodyPr/>
        <a:lstStyle/>
        <a:p>
          <a:endParaRPr lang="en-US"/>
        </a:p>
      </dgm:t>
    </dgm:pt>
    <dgm:pt modelId="{97D1F044-78CD-4EF6-B84E-2BBAA4DCEB83}">
      <dgm:prSet phldrT="[Text]"/>
      <dgm:spPr/>
      <dgm:t>
        <a:bodyPr/>
        <a:lstStyle/>
        <a:p>
          <a:r>
            <a:rPr lang="en-US" dirty="0" smtClean="0"/>
            <a:t>Perfect conductivity</a:t>
          </a:r>
          <a:endParaRPr lang="en-US" dirty="0"/>
        </a:p>
      </dgm:t>
    </dgm:pt>
    <dgm:pt modelId="{8DF030E9-FA79-4B00-992B-17D0261343C2}" type="parTrans" cxnId="{9CBAE3CC-1B32-4716-9B28-1CBD539788D6}">
      <dgm:prSet/>
      <dgm:spPr/>
      <dgm:t>
        <a:bodyPr/>
        <a:lstStyle/>
        <a:p>
          <a:endParaRPr lang="en-US"/>
        </a:p>
      </dgm:t>
    </dgm:pt>
    <dgm:pt modelId="{A4D794E0-43AC-4BCC-BBA2-E106BF3BF3BD}" type="sibTrans" cxnId="{9CBAE3CC-1B32-4716-9B28-1CBD539788D6}">
      <dgm:prSet/>
      <dgm:spPr/>
      <dgm:t>
        <a:bodyPr/>
        <a:lstStyle/>
        <a:p>
          <a:endParaRPr lang="en-US"/>
        </a:p>
      </dgm:t>
    </dgm:pt>
    <dgm:pt modelId="{8B37C891-F2C5-46D8-86EA-46BFFA63EFE7}">
      <dgm:prSet phldrT="[Text]"/>
      <dgm:spPr/>
      <dgm:t>
        <a:bodyPr/>
        <a:lstStyle/>
        <a:p>
          <a:r>
            <a:rPr lang="en-US" dirty="0" smtClean="0"/>
            <a:t>Nobel prize</a:t>
          </a:r>
          <a:endParaRPr lang="en-US" dirty="0"/>
        </a:p>
      </dgm:t>
    </dgm:pt>
    <dgm:pt modelId="{6890513E-5410-419F-B82D-9239F0E97505}" type="parTrans" cxnId="{8A70549B-BA18-4E0D-BC52-58AC3D05B04A}">
      <dgm:prSet/>
      <dgm:spPr/>
      <dgm:t>
        <a:bodyPr/>
        <a:lstStyle/>
        <a:p>
          <a:endParaRPr lang="en-US"/>
        </a:p>
      </dgm:t>
    </dgm:pt>
    <dgm:pt modelId="{CEBF70B7-B06D-4986-8C01-87EF41988927}" type="sibTrans" cxnId="{8A70549B-BA18-4E0D-BC52-58AC3D05B04A}">
      <dgm:prSet/>
      <dgm:spPr/>
      <dgm:t>
        <a:bodyPr/>
        <a:lstStyle/>
        <a:p>
          <a:endParaRPr lang="en-US"/>
        </a:p>
      </dgm:t>
    </dgm:pt>
    <dgm:pt modelId="{3C93F200-A0CE-4216-AFA1-F56CEB843370}">
      <dgm:prSet phldrT="[Text]"/>
      <dgm:spPr/>
      <dgm:t>
        <a:bodyPr/>
        <a:lstStyle/>
        <a:p>
          <a:r>
            <a:rPr lang="en-US" dirty="0" smtClean="0"/>
            <a:t>New field of research</a:t>
          </a:r>
          <a:endParaRPr lang="en-US" dirty="0"/>
        </a:p>
      </dgm:t>
    </dgm:pt>
    <dgm:pt modelId="{F5869257-3ECA-4AD2-A2EA-06CAD05450AD}" type="parTrans" cxnId="{80F6C1DD-34F7-4275-8DFD-E4C9613A298E}">
      <dgm:prSet/>
      <dgm:spPr/>
      <dgm:t>
        <a:bodyPr/>
        <a:lstStyle/>
        <a:p>
          <a:endParaRPr lang="en-US"/>
        </a:p>
      </dgm:t>
    </dgm:pt>
    <dgm:pt modelId="{B8DC0D17-6774-4904-8376-E74CA7AB4921}" type="sibTrans" cxnId="{80F6C1DD-34F7-4275-8DFD-E4C9613A298E}">
      <dgm:prSet/>
      <dgm:spPr/>
      <dgm:t>
        <a:bodyPr/>
        <a:lstStyle/>
        <a:p>
          <a:endParaRPr lang="en-US"/>
        </a:p>
      </dgm:t>
    </dgm:pt>
    <dgm:pt modelId="{670E72C7-F49F-4092-B99C-969584811CAA}">
      <dgm:prSet phldrT="[Text]"/>
      <dgm:spPr/>
      <dgm:t>
        <a:bodyPr/>
        <a:lstStyle/>
        <a:p>
          <a:r>
            <a:rPr lang="en-US" dirty="0" smtClean="0"/>
            <a:t>Ceramics</a:t>
          </a:r>
          <a:endParaRPr lang="en-US" dirty="0"/>
        </a:p>
      </dgm:t>
    </dgm:pt>
    <dgm:pt modelId="{72316A20-1DDE-4045-8DCC-51F50E99AF4F}" type="parTrans" cxnId="{F3AEF8DE-47EA-48C4-810C-63E425B1ED05}">
      <dgm:prSet/>
      <dgm:spPr/>
      <dgm:t>
        <a:bodyPr/>
        <a:lstStyle/>
        <a:p>
          <a:endParaRPr lang="en-US"/>
        </a:p>
      </dgm:t>
    </dgm:pt>
    <dgm:pt modelId="{5B691D8A-1C1F-4042-A0D1-3E4810BFC76A}" type="sibTrans" cxnId="{F3AEF8DE-47EA-48C4-810C-63E425B1ED05}">
      <dgm:prSet/>
      <dgm:spPr/>
      <dgm:t>
        <a:bodyPr/>
        <a:lstStyle/>
        <a:p>
          <a:endParaRPr lang="en-US"/>
        </a:p>
      </dgm:t>
    </dgm:pt>
    <dgm:pt modelId="{C242B0EB-337B-4EA7-A55F-D8F4EC6AAF2F}">
      <dgm:prSet phldrT="[Text]"/>
      <dgm:spPr/>
      <dgm:t>
        <a:bodyPr/>
        <a:lstStyle/>
        <a:p>
          <a:r>
            <a:rPr lang="en-US" dirty="0" smtClean="0"/>
            <a:t>High temperature</a:t>
          </a:r>
          <a:endParaRPr lang="en-US" dirty="0"/>
        </a:p>
      </dgm:t>
    </dgm:pt>
    <dgm:pt modelId="{513B507D-9646-4196-B8B9-777713B3A731}" type="sibTrans" cxnId="{61DD3D95-A6F8-4D4F-8EB9-16A1618DF860}">
      <dgm:prSet/>
      <dgm:spPr/>
      <dgm:t>
        <a:bodyPr/>
        <a:lstStyle/>
        <a:p>
          <a:endParaRPr lang="en-US"/>
        </a:p>
      </dgm:t>
    </dgm:pt>
    <dgm:pt modelId="{A5EC11F3-0DD0-407C-AFC6-707DA8F01339}" type="parTrans" cxnId="{61DD3D95-A6F8-4D4F-8EB9-16A1618DF860}">
      <dgm:prSet/>
      <dgm:spPr/>
      <dgm:t>
        <a:bodyPr/>
        <a:lstStyle/>
        <a:p>
          <a:endParaRPr lang="en-US"/>
        </a:p>
      </dgm:t>
    </dgm:pt>
    <dgm:pt modelId="{45683913-F2D4-422C-8A54-C514D0C811B1}">
      <dgm:prSet phldrT="[Text]"/>
      <dgm:spPr/>
      <dgm:t>
        <a:bodyPr/>
        <a:lstStyle/>
        <a:p>
          <a:r>
            <a:rPr lang="en-US" dirty="0" smtClean="0"/>
            <a:t>Transit metal oxides</a:t>
          </a:r>
          <a:endParaRPr lang="en-US" dirty="0"/>
        </a:p>
      </dgm:t>
    </dgm:pt>
    <dgm:pt modelId="{D24F40A3-CD3A-4A66-9FC2-37A29891D83C}" type="parTrans" cxnId="{4301107F-0D53-40EF-8EFC-45B6D8CA40B1}">
      <dgm:prSet/>
      <dgm:spPr/>
      <dgm:t>
        <a:bodyPr/>
        <a:lstStyle/>
        <a:p>
          <a:endParaRPr lang="en-US"/>
        </a:p>
      </dgm:t>
    </dgm:pt>
    <dgm:pt modelId="{B6ED3A72-9CE8-4FF6-81EA-22BC8CD839B1}" type="sibTrans" cxnId="{4301107F-0D53-40EF-8EFC-45B6D8CA40B1}">
      <dgm:prSet/>
      <dgm:spPr/>
      <dgm:t>
        <a:bodyPr/>
        <a:lstStyle/>
        <a:p>
          <a:endParaRPr lang="en-US"/>
        </a:p>
      </dgm:t>
    </dgm:pt>
    <dgm:pt modelId="{A8CA5548-C6E3-4977-9A42-05D81D4FBE9F}">
      <dgm:prSet phldrT="[Text]"/>
      <dgm:spPr/>
      <dgm:t>
        <a:bodyPr/>
        <a:lstStyle/>
        <a:p>
          <a:r>
            <a:rPr lang="en-US" dirty="0" smtClean="0"/>
            <a:t>YBCO</a:t>
          </a:r>
        </a:p>
      </dgm:t>
    </dgm:pt>
    <dgm:pt modelId="{60FC9EAB-BA6B-444E-9FA8-F0EA1F7D52B3}" type="parTrans" cxnId="{493B10BA-1199-467A-8A9C-D54BF3B2EE38}">
      <dgm:prSet/>
      <dgm:spPr/>
      <dgm:t>
        <a:bodyPr/>
        <a:lstStyle/>
        <a:p>
          <a:endParaRPr lang="en-US"/>
        </a:p>
      </dgm:t>
    </dgm:pt>
    <dgm:pt modelId="{A464F3F8-F98F-4EA4-B55A-2E2B08A50BA0}" type="sibTrans" cxnId="{493B10BA-1199-467A-8A9C-D54BF3B2EE38}">
      <dgm:prSet/>
      <dgm:spPr/>
      <dgm:t>
        <a:bodyPr/>
        <a:lstStyle/>
        <a:p>
          <a:endParaRPr lang="en-US"/>
        </a:p>
      </dgm:t>
    </dgm:pt>
    <dgm:pt modelId="{520B7F4E-0C51-4D7A-94C1-7C1A489906DC}">
      <dgm:prSet phldrT="[Text]"/>
      <dgm:spPr/>
      <dgm:t>
        <a:bodyPr/>
        <a:lstStyle/>
        <a:p>
          <a:r>
            <a:rPr lang="en-US" dirty="0" smtClean="0"/>
            <a:t>T=77K</a:t>
          </a:r>
        </a:p>
      </dgm:t>
    </dgm:pt>
    <dgm:pt modelId="{2FB239AC-477A-449F-BA06-0AD319CED06D}" type="sibTrans" cxnId="{741AF6F8-BE52-4866-A7D8-97E855DE6F9C}">
      <dgm:prSet/>
      <dgm:spPr/>
      <dgm:t>
        <a:bodyPr/>
        <a:lstStyle/>
        <a:p>
          <a:endParaRPr lang="en-US"/>
        </a:p>
      </dgm:t>
    </dgm:pt>
    <dgm:pt modelId="{09A374DE-7A84-4ED8-8646-3FCC4F6244FD}" type="parTrans" cxnId="{741AF6F8-BE52-4866-A7D8-97E855DE6F9C}">
      <dgm:prSet/>
      <dgm:spPr/>
      <dgm:t>
        <a:bodyPr/>
        <a:lstStyle/>
        <a:p>
          <a:endParaRPr lang="en-US"/>
        </a:p>
      </dgm:t>
    </dgm:pt>
    <dgm:pt modelId="{1428D76E-3C5D-4B89-A337-E54AE1557978}">
      <dgm:prSet phldrT="[Text]"/>
      <dgm:spPr/>
      <dgm:t>
        <a:bodyPr/>
        <a:lstStyle/>
        <a:p>
          <a:r>
            <a:rPr lang="en-US" dirty="0" smtClean="0"/>
            <a:t>Above Liquid N BP</a:t>
          </a:r>
        </a:p>
      </dgm:t>
    </dgm:pt>
    <dgm:pt modelId="{060F0DFB-617E-4AC9-980E-9569FAF5D658}" type="parTrans" cxnId="{6402EF0C-05A3-4045-A501-D80BC24A1C3B}">
      <dgm:prSet/>
      <dgm:spPr/>
      <dgm:t>
        <a:bodyPr/>
        <a:lstStyle/>
        <a:p>
          <a:endParaRPr lang="en-US"/>
        </a:p>
      </dgm:t>
    </dgm:pt>
    <dgm:pt modelId="{48719DA9-08B7-412D-9B0E-DFFDDF1F8F38}" type="sibTrans" cxnId="{6402EF0C-05A3-4045-A501-D80BC24A1C3B}">
      <dgm:prSet/>
      <dgm:spPr/>
      <dgm:t>
        <a:bodyPr/>
        <a:lstStyle/>
        <a:p>
          <a:endParaRPr lang="en-US"/>
        </a:p>
      </dgm:t>
    </dgm:pt>
    <dgm:pt modelId="{563B59EB-7E65-45C2-9624-6FD73F178A3F}">
      <dgm:prSet phldrT="[Text]"/>
      <dgm:spPr/>
      <dgm:t>
        <a:bodyPr/>
        <a:lstStyle/>
        <a:p>
          <a:r>
            <a:rPr lang="en-US" dirty="0" smtClean="0"/>
            <a:t>Yttrium barium copper oxide</a:t>
          </a:r>
        </a:p>
      </dgm:t>
    </dgm:pt>
    <dgm:pt modelId="{94B8D549-2E47-4395-9ADF-77F2784C37AC}" type="parTrans" cxnId="{CA6FB583-2758-4DA0-A808-8EAB38BD96C7}">
      <dgm:prSet/>
      <dgm:spPr/>
      <dgm:t>
        <a:bodyPr/>
        <a:lstStyle/>
        <a:p>
          <a:endParaRPr lang="en-US"/>
        </a:p>
      </dgm:t>
    </dgm:pt>
    <dgm:pt modelId="{B9460903-008B-41ED-B2A2-EE62EB21EC94}" type="sibTrans" cxnId="{CA6FB583-2758-4DA0-A808-8EAB38BD96C7}">
      <dgm:prSet/>
      <dgm:spPr/>
      <dgm:t>
        <a:bodyPr/>
        <a:lstStyle/>
        <a:p>
          <a:endParaRPr lang="en-US"/>
        </a:p>
      </dgm:t>
    </dgm:pt>
    <dgm:pt modelId="{F5160669-F1AD-412E-BC85-7ACC12FF8BED}" type="pres">
      <dgm:prSet presAssocID="{952356B2-AC59-460A-9DC0-B07E6B9344D1}" presName="theList" presStyleCnt="0">
        <dgm:presLayoutVars>
          <dgm:dir/>
          <dgm:animLvl val="lvl"/>
          <dgm:resizeHandles val="exact"/>
        </dgm:presLayoutVars>
      </dgm:prSet>
      <dgm:spPr/>
    </dgm:pt>
    <dgm:pt modelId="{AC53F656-3E98-4B84-A7E4-0D15C58593F2}" type="pres">
      <dgm:prSet presAssocID="{714782A5-4D64-436F-8BD4-BC7B4D3088EA}" presName="compNode" presStyleCnt="0"/>
      <dgm:spPr/>
    </dgm:pt>
    <dgm:pt modelId="{3EBFFD62-0103-4FFD-A9C1-F2DDDD4DD371}" type="pres">
      <dgm:prSet presAssocID="{714782A5-4D64-436F-8BD4-BC7B4D3088EA}" presName="noGeometry" presStyleCnt="0"/>
      <dgm:spPr/>
    </dgm:pt>
    <dgm:pt modelId="{C5FE4CB9-229F-46DF-BD59-49A40D9203F1}" type="pres">
      <dgm:prSet presAssocID="{714782A5-4D64-436F-8BD4-BC7B4D3088EA}" presName="childTextVisible" presStyleLbl="bgAccFollowNode1" presStyleIdx="0" presStyleCnt="4" custLinFactNeighborX="13095" custLinFactNeighborY="24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46FF8-5D01-4A0F-B975-D51067C2DB61}" type="pres">
      <dgm:prSet presAssocID="{714782A5-4D64-436F-8BD4-BC7B4D3088EA}" presName="childTextHidden" presStyleLbl="bgAccFollowNode1" presStyleIdx="0" presStyleCnt="4"/>
      <dgm:spPr/>
      <dgm:t>
        <a:bodyPr/>
        <a:lstStyle/>
        <a:p>
          <a:endParaRPr lang="en-US"/>
        </a:p>
      </dgm:t>
    </dgm:pt>
    <dgm:pt modelId="{8F2A424E-6936-4D4D-9CBD-2CC103AF0082}" type="pres">
      <dgm:prSet presAssocID="{714782A5-4D64-436F-8BD4-BC7B4D3088EA}" presName="parentText" presStyleLbl="node1" presStyleIdx="0" presStyleCnt="4" custScaleX="145866">
        <dgm:presLayoutVars>
          <dgm:chMax val="1"/>
          <dgm:bulletEnabled val="1"/>
        </dgm:presLayoutVars>
      </dgm:prSet>
      <dgm:spPr/>
    </dgm:pt>
    <dgm:pt modelId="{47D82DBD-050E-45CF-B7BE-D6C664459860}" type="pres">
      <dgm:prSet presAssocID="{714782A5-4D64-436F-8BD4-BC7B4D3088EA}" presName="aSpace" presStyleCnt="0"/>
      <dgm:spPr/>
    </dgm:pt>
    <dgm:pt modelId="{CE4AD589-6A40-476E-93E7-D2BC533D4D95}" type="pres">
      <dgm:prSet presAssocID="{9CAAFF48-AC7E-43AD-9033-6277AD7FB88D}" presName="compNode" presStyleCnt="0"/>
      <dgm:spPr/>
    </dgm:pt>
    <dgm:pt modelId="{83229328-F012-42CF-9472-C6E18D90E876}" type="pres">
      <dgm:prSet presAssocID="{9CAAFF48-AC7E-43AD-9033-6277AD7FB88D}" presName="noGeometry" presStyleCnt="0"/>
      <dgm:spPr/>
    </dgm:pt>
    <dgm:pt modelId="{CD2696B6-F4A5-41A5-BF25-574B57018C4C}" type="pres">
      <dgm:prSet presAssocID="{9CAAFF48-AC7E-43AD-9033-6277AD7FB88D}" presName="childTextVisible" presStyleLbl="bgAccFollowNode1" presStyleIdx="1" presStyleCnt="4" custLinFactNeighborX="6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E95C6-572D-4413-801C-E76F0DAB67A9}" type="pres">
      <dgm:prSet presAssocID="{9CAAFF48-AC7E-43AD-9033-6277AD7FB88D}" presName="childTextHidden" presStyleLbl="bgAccFollowNode1" presStyleIdx="1" presStyleCnt="4"/>
      <dgm:spPr/>
      <dgm:t>
        <a:bodyPr/>
        <a:lstStyle/>
        <a:p>
          <a:endParaRPr lang="en-US"/>
        </a:p>
      </dgm:t>
    </dgm:pt>
    <dgm:pt modelId="{9BF656C1-4D70-4DDD-9BB1-B62F6C1B158B}" type="pres">
      <dgm:prSet presAssocID="{9CAAFF48-AC7E-43AD-9033-6277AD7FB88D}" presName="parentText" presStyleLbl="node1" presStyleIdx="1" presStyleCnt="4" custLinFactNeighborX="1369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D98D4-374E-4DDC-A05A-E0162900C661}" type="pres">
      <dgm:prSet presAssocID="{9CAAFF48-AC7E-43AD-9033-6277AD7FB88D}" presName="aSpace" presStyleCnt="0"/>
      <dgm:spPr/>
    </dgm:pt>
    <dgm:pt modelId="{FC92FDD0-3091-4F9D-85F7-D6EE38AF4CF8}" type="pres">
      <dgm:prSet presAssocID="{8B37C891-F2C5-46D8-86EA-46BFFA63EFE7}" presName="compNode" presStyleCnt="0"/>
      <dgm:spPr/>
    </dgm:pt>
    <dgm:pt modelId="{55E90D01-4D63-4A15-9634-94DB37753DE2}" type="pres">
      <dgm:prSet presAssocID="{8B37C891-F2C5-46D8-86EA-46BFFA63EFE7}" presName="noGeometry" presStyleCnt="0"/>
      <dgm:spPr/>
    </dgm:pt>
    <dgm:pt modelId="{75D96A26-0FE2-402E-9A9F-38189B42BB50}" type="pres">
      <dgm:prSet presAssocID="{8B37C891-F2C5-46D8-86EA-46BFFA63EFE7}" presName="childTextVisible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FA353-C232-4805-8A9F-2183D7506038}" type="pres">
      <dgm:prSet presAssocID="{8B37C891-F2C5-46D8-86EA-46BFFA63EFE7}" presName="childTextHidden" presStyleLbl="bgAccFollowNode1" presStyleIdx="2" presStyleCnt="4"/>
      <dgm:spPr/>
      <dgm:t>
        <a:bodyPr/>
        <a:lstStyle/>
        <a:p>
          <a:endParaRPr lang="en-US"/>
        </a:p>
      </dgm:t>
    </dgm:pt>
    <dgm:pt modelId="{3B8FAAE5-4A6F-4619-89DA-65F0A3F80E6D}" type="pres">
      <dgm:prSet presAssocID="{8B37C891-F2C5-46D8-86EA-46BFFA63EFE7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28A3E072-C416-4BB0-A21A-00F6359785BB}" type="pres">
      <dgm:prSet presAssocID="{8B37C891-F2C5-46D8-86EA-46BFFA63EFE7}" presName="aSpace" presStyleCnt="0"/>
      <dgm:spPr/>
    </dgm:pt>
    <dgm:pt modelId="{6DB6E39A-1CB5-457F-AD6C-597BCE8B8B05}" type="pres">
      <dgm:prSet presAssocID="{A8CA5548-C6E3-4977-9A42-05D81D4FBE9F}" presName="compNode" presStyleCnt="0"/>
      <dgm:spPr/>
    </dgm:pt>
    <dgm:pt modelId="{5E1C7B49-C03E-4EC6-B2E0-BDD9EDDD5F16}" type="pres">
      <dgm:prSet presAssocID="{A8CA5548-C6E3-4977-9A42-05D81D4FBE9F}" presName="noGeometry" presStyleCnt="0"/>
      <dgm:spPr/>
    </dgm:pt>
    <dgm:pt modelId="{ABCB4546-443D-456A-9CAD-4A7E6ABD8EAE}" type="pres">
      <dgm:prSet presAssocID="{A8CA5548-C6E3-4977-9A42-05D81D4FBE9F}" presName="childTextVisible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C55A61-7464-4781-B302-C8E7A1C94B4E}" type="pres">
      <dgm:prSet presAssocID="{A8CA5548-C6E3-4977-9A42-05D81D4FBE9F}" presName="childTextHidden" presStyleLbl="bgAccFollowNode1" presStyleIdx="3" presStyleCnt="4"/>
      <dgm:spPr/>
      <dgm:t>
        <a:bodyPr/>
        <a:lstStyle/>
        <a:p>
          <a:endParaRPr lang="en-US"/>
        </a:p>
      </dgm:t>
    </dgm:pt>
    <dgm:pt modelId="{8B77336C-3C6D-4F04-8D01-6A113A8AE195}" type="pres">
      <dgm:prSet presAssocID="{A8CA5548-C6E3-4977-9A42-05D81D4FBE9F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E2602A-0C35-4F27-8EBA-FE0F9FDA7107}" type="presOf" srcId="{7C194432-B49D-4F5A-BE82-8C97EBF1ACB9}" destId="{C5FE4CB9-229F-46DF-BD59-49A40D9203F1}" srcOrd="0" destOrd="1" presId="urn:microsoft.com/office/officeart/2005/8/layout/hProcess6"/>
    <dgm:cxn modelId="{DAD30F99-99A5-4109-87FE-F36363CD3F08}" type="presOf" srcId="{563B59EB-7E65-45C2-9624-6FD73F178A3F}" destId="{ABCB4546-443D-456A-9CAD-4A7E6ABD8EAE}" srcOrd="0" destOrd="0" presId="urn:microsoft.com/office/officeart/2005/8/layout/hProcess6"/>
    <dgm:cxn modelId="{6402EF0C-05A3-4045-A501-D80BC24A1C3B}" srcId="{A8CA5548-C6E3-4977-9A42-05D81D4FBE9F}" destId="{1428D76E-3C5D-4B89-A337-E54AE1557978}" srcOrd="2" destOrd="0" parTransId="{060F0DFB-617E-4AC9-980E-9569FAF5D658}" sibTransId="{48719DA9-08B7-412D-9B0E-DFFDDF1F8F38}"/>
    <dgm:cxn modelId="{4301107F-0D53-40EF-8EFC-45B6D8CA40B1}" srcId="{8B37C891-F2C5-46D8-86EA-46BFFA63EFE7}" destId="{45683913-F2D4-422C-8A54-C514D0C811B1}" srcOrd="2" destOrd="0" parTransId="{D24F40A3-CD3A-4A66-9FC2-37A29891D83C}" sibTransId="{B6ED3A72-9CE8-4FF6-81EA-22BC8CD839B1}"/>
    <dgm:cxn modelId="{741AF6F8-BE52-4866-A7D8-97E855DE6F9C}" srcId="{A8CA5548-C6E3-4977-9A42-05D81D4FBE9F}" destId="{520B7F4E-0C51-4D7A-94C1-7C1A489906DC}" srcOrd="1" destOrd="0" parTransId="{09A374DE-7A84-4ED8-8646-3FCC4F6244FD}" sibTransId="{2FB239AC-477A-449F-BA06-0AD319CED06D}"/>
    <dgm:cxn modelId="{D19B3A2B-1D67-4CC3-B006-321E9C33E72B}" srcId="{952356B2-AC59-460A-9DC0-B07E6B9344D1}" destId="{714782A5-4D64-436F-8BD4-BC7B4D3088EA}" srcOrd="0" destOrd="0" parTransId="{3919B5DB-DE5D-48DC-A371-539DDF0FD0DF}" sibTransId="{3D0DEA6B-8AB2-470F-ADFA-1307702CC738}"/>
    <dgm:cxn modelId="{79D678D1-C679-428F-A47D-BB9473E6FDE4}" type="presOf" srcId="{670E72C7-F49F-4092-B99C-969584811CAA}" destId="{EE1FA353-C232-4805-8A9F-2183D7506038}" srcOrd="1" destOrd="1" presId="urn:microsoft.com/office/officeart/2005/8/layout/hProcess6"/>
    <dgm:cxn modelId="{61DD3D95-A6F8-4D4F-8EB9-16A1618DF860}" srcId="{9CAAFF48-AC7E-43AD-9033-6277AD7FB88D}" destId="{C242B0EB-337B-4EA7-A55F-D8F4EC6AAF2F}" srcOrd="1" destOrd="0" parTransId="{A5EC11F3-0DD0-407C-AFC6-707DA8F01339}" sibTransId="{513B507D-9646-4196-B8B9-777713B3A731}"/>
    <dgm:cxn modelId="{71C649E8-2984-432E-AF92-0FE7101EB76B}" type="presOf" srcId="{C242B0EB-337B-4EA7-A55F-D8F4EC6AAF2F}" destId="{7DDE95C6-572D-4413-801C-E76F0DAB67A9}" srcOrd="1" destOrd="1" presId="urn:microsoft.com/office/officeart/2005/8/layout/hProcess6"/>
    <dgm:cxn modelId="{7650C082-C46D-470D-A86F-6E34C1168FE6}" type="presOf" srcId="{563B59EB-7E65-45C2-9624-6FD73F178A3F}" destId="{DFC55A61-7464-4781-B302-C8E7A1C94B4E}" srcOrd="1" destOrd="0" presId="urn:microsoft.com/office/officeart/2005/8/layout/hProcess6"/>
    <dgm:cxn modelId="{9825753F-0521-4BCC-B5E0-84DED27D7B83}" type="presOf" srcId="{3C93F200-A0CE-4216-AFA1-F56CEB843370}" destId="{EE1FA353-C232-4805-8A9F-2183D7506038}" srcOrd="1" destOrd="0" presId="urn:microsoft.com/office/officeart/2005/8/layout/hProcess6"/>
    <dgm:cxn modelId="{D6B39E00-48C3-4041-8BA3-7A9E0A938921}" type="presOf" srcId="{1428D76E-3C5D-4B89-A337-E54AE1557978}" destId="{ABCB4546-443D-456A-9CAD-4A7E6ABD8EAE}" srcOrd="0" destOrd="2" presId="urn:microsoft.com/office/officeart/2005/8/layout/hProcess6"/>
    <dgm:cxn modelId="{64DA5ACD-A472-4557-837F-1E7614AC3AFA}" type="presOf" srcId="{520B7F4E-0C51-4D7A-94C1-7C1A489906DC}" destId="{DFC55A61-7464-4781-B302-C8E7A1C94B4E}" srcOrd="1" destOrd="1" presId="urn:microsoft.com/office/officeart/2005/8/layout/hProcess6"/>
    <dgm:cxn modelId="{B4925CAB-FEE2-4D99-BA26-85A9915B4C23}" srcId="{952356B2-AC59-460A-9DC0-B07E6B9344D1}" destId="{9CAAFF48-AC7E-43AD-9033-6277AD7FB88D}" srcOrd="1" destOrd="0" parTransId="{D8B4C791-2FD3-49D0-8279-631E1CE5F8A1}" sibTransId="{910C049D-156C-4DA4-95C3-BD0B1AF5DFEF}"/>
    <dgm:cxn modelId="{4F22ED61-9194-4995-B6FD-8EF8D2625486}" srcId="{714782A5-4D64-436F-8BD4-BC7B4D3088EA}" destId="{C769DDF4-6197-440D-AF79-ED34AD774866}" srcOrd="0" destOrd="0" parTransId="{8A54966A-D185-4BF7-BF9A-95B04D5E094A}" sibTransId="{06472B7B-BF84-4C2F-8F66-DD35E363D354}"/>
    <dgm:cxn modelId="{B25942C6-0AD0-4543-ADB4-EFADAC4A7DF6}" type="presOf" srcId="{3C93F200-A0CE-4216-AFA1-F56CEB843370}" destId="{75D96A26-0FE2-402E-9A9F-38189B42BB50}" srcOrd="0" destOrd="0" presId="urn:microsoft.com/office/officeart/2005/8/layout/hProcess6"/>
    <dgm:cxn modelId="{852EF927-743B-4B6F-A59C-8598027BB1A3}" type="presOf" srcId="{1428D76E-3C5D-4B89-A337-E54AE1557978}" destId="{DFC55A61-7464-4781-B302-C8E7A1C94B4E}" srcOrd="1" destOrd="2" presId="urn:microsoft.com/office/officeart/2005/8/layout/hProcess6"/>
    <dgm:cxn modelId="{97AC1A46-94C2-4904-A9E9-CE29908165CF}" type="presOf" srcId="{520B7F4E-0C51-4D7A-94C1-7C1A489906DC}" destId="{ABCB4546-443D-456A-9CAD-4A7E6ABD8EAE}" srcOrd="0" destOrd="1" presId="urn:microsoft.com/office/officeart/2005/8/layout/hProcess6"/>
    <dgm:cxn modelId="{DD4C2E3F-95E2-4EE0-8661-F9C84C3BE3A3}" srcId="{714782A5-4D64-436F-8BD4-BC7B4D3088EA}" destId="{7C194432-B49D-4F5A-BE82-8C97EBF1ACB9}" srcOrd="1" destOrd="0" parTransId="{C8571F40-FB8C-4865-A438-EF3808170B8C}" sibTransId="{62CFD511-D63B-49F4-84D8-DFB18811E535}"/>
    <dgm:cxn modelId="{81BFF510-F248-4CE9-8E4E-F4E8C7ADC908}" type="presOf" srcId="{45683913-F2D4-422C-8A54-C514D0C811B1}" destId="{75D96A26-0FE2-402E-9A9F-38189B42BB50}" srcOrd="0" destOrd="2" presId="urn:microsoft.com/office/officeart/2005/8/layout/hProcess6"/>
    <dgm:cxn modelId="{AD032CC9-CFC2-4833-9285-275E07C5BF94}" type="presOf" srcId="{A8CA5548-C6E3-4977-9A42-05D81D4FBE9F}" destId="{8B77336C-3C6D-4F04-8D01-6A113A8AE195}" srcOrd="0" destOrd="0" presId="urn:microsoft.com/office/officeart/2005/8/layout/hProcess6"/>
    <dgm:cxn modelId="{F3AEF8DE-47EA-48C4-810C-63E425B1ED05}" srcId="{8B37C891-F2C5-46D8-86EA-46BFFA63EFE7}" destId="{670E72C7-F49F-4092-B99C-969584811CAA}" srcOrd="1" destOrd="0" parTransId="{72316A20-1DDE-4045-8DCC-51F50E99AF4F}" sibTransId="{5B691D8A-1C1F-4042-A0D1-3E4810BFC76A}"/>
    <dgm:cxn modelId="{6C56324D-11C2-48D2-A8C0-B82C25CDC453}" type="presOf" srcId="{9CAAFF48-AC7E-43AD-9033-6277AD7FB88D}" destId="{9BF656C1-4D70-4DDD-9BB1-B62F6C1B158B}" srcOrd="0" destOrd="0" presId="urn:microsoft.com/office/officeart/2005/8/layout/hProcess6"/>
    <dgm:cxn modelId="{93D8C952-1CF6-4157-86D1-1C40F2A97E2C}" type="presOf" srcId="{8B37C891-F2C5-46D8-86EA-46BFFA63EFE7}" destId="{3B8FAAE5-4A6F-4619-89DA-65F0A3F80E6D}" srcOrd="0" destOrd="0" presId="urn:microsoft.com/office/officeart/2005/8/layout/hProcess6"/>
    <dgm:cxn modelId="{0113169F-0638-4E5C-B6FC-4BCEC8EDB631}" type="presOf" srcId="{714782A5-4D64-436F-8BD4-BC7B4D3088EA}" destId="{8F2A424E-6936-4D4D-9CBD-2CC103AF0082}" srcOrd="0" destOrd="0" presId="urn:microsoft.com/office/officeart/2005/8/layout/hProcess6"/>
    <dgm:cxn modelId="{8698E01A-8148-4C10-B7EF-4411D6911049}" type="presOf" srcId="{C769DDF4-6197-440D-AF79-ED34AD774866}" destId="{ABF46FF8-5D01-4A0F-B975-D51067C2DB61}" srcOrd="1" destOrd="0" presId="urn:microsoft.com/office/officeart/2005/8/layout/hProcess6"/>
    <dgm:cxn modelId="{8A70549B-BA18-4E0D-BC52-58AC3D05B04A}" srcId="{952356B2-AC59-460A-9DC0-B07E6B9344D1}" destId="{8B37C891-F2C5-46D8-86EA-46BFFA63EFE7}" srcOrd="2" destOrd="0" parTransId="{6890513E-5410-419F-B82D-9239F0E97505}" sibTransId="{CEBF70B7-B06D-4986-8C01-87EF41988927}"/>
    <dgm:cxn modelId="{37B91A54-31D5-4FEE-B2F1-7E9260453B8A}" type="presOf" srcId="{45683913-F2D4-422C-8A54-C514D0C811B1}" destId="{EE1FA353-C232-4805-8A9F-2183D7506038}" srcOrd="1" destOrd="2" presId="urn:microsoft.com/office/officeart/2005/8/layout/hProcess6"/>
    <dgm:cxn modelId="{CA935261-8C6F-487D-B10A-8F4C870B782F}" type="presOf" srcId="{C769DDF4-6197-440D-AF79-ED34AD774866}" destId="{C5FE4CB9-229F-46DF-BD59-49A40D9203F1}" srcOrd="0" destOrd="0" presId="urn:microsoft.com/office/officeart/2005/8/layout/hProcess6"/>
    <dgm:cxn modelId="{80F6C1DD-34F7-4275-8DFD-E4C9613A298E}" srcId="{8B37C891-F2C5-46D8-86EA-46BFFA63EFE7}" destId="{3C93F200-A0CE-4216-AFA1-F56CEB843370}" srcOrd="0" destOrd="0" parTransId="{F5869257-3ECA-4AD2-A2EA-06CAD05450AD}" sibTransId="{B8DC0D17-6774-4904-8376-E74CA7AB4921}"/>
    <dgm:cxn modelId="{B5D42DD9-F2A2-461B-8BC2-246AF7495CEA}" type="presOf" srcId="{7C194432-B49D-4F5A-BE82-8C97EBF1ACB9}" destId="{ABF46FF8-5D01-4A0F-B975-D51067C2DB61}" srcOrd="1" destOrd="1" presId="urn:microsoft.com/office/officeart/2005/8/layout/hProcess6"/>
    <dgm:cxn modelId="{9CBAE3CC-1B32-4716-9B28-1CBD539788D6}" srcId="{9CAAFF48-AC7E-43AD-9033-6277AD7FB88D}" destId="{97D1F044-78CD-4EF6-B84E-2BBAA4DCEB83}" srcOrd="0" destOrd="0" parTransId="{8DF030E9-FA79-4B00-992B-17D0261343C2}" sibTransId="{A4D794E0-43AC-4BCC-BBA2-E106BF3BF3BD}"/>
    <dgm:cxn modelId="{D3E5B73B-D1EC-48A0-9D4A-4727CBE5D00D}" type="presOf" srcId="{97D1F044-78CD-4EF6-B84E-2BBAA4DCEB83}" destId="{CD2696B6-F4A5-41A5-BF25-574B57018C4C}" srcOrd="0" destOrd="0" presId="urn:microsoft.com/office/officeart/2005/8/layout/hProcess6"/>
    <dgm:cxn modelId="{7208C294-0267-44EB-8238-FFAC74912FBB}" type="presOf" srcId="{C242B0EB-337B-4EA7-A55F-D8F4EC6AAF2F}" destId="{CD2696B6-F4A5-41A5-BF25-574B57018C4C}" srcOrd="0" destOrd="1" presId="urn:microsoft.com/office/officeart/2005/8/layout/hProcess6"/>
    <dgm:cxn modelId="{CA6FB583-2758-4DA0-A808-8EAB38BD96C7}" srcId="{A8CA5548-C6E3-4977-9A42-05D81D4FBE9F}" destId="{563B59EB-7E65-45C2-9624-6FD73F178A3F}" srcOrd="0" destOrd="0" parTransId="{94B8D549-2E47-4395-9ADF-77F2784C37AC}" sibTransId="{B9460903-008B-41ED-B2A2-EE62EB21EC94}"/>
    <dgm:cxn modelId="{7F549D03-A328-409B-A7F8-591AE35D7404}" type="presOf" srcId="{952356B2-AC59-460A-9DC0-B07E6B9344D1}" destId="{F5160669-F1AD-412E-BC85-7ACC12FF8BED}" srcOrd="0" destOrd="0" presId="urn:microsoft.com/office/officeart/2005/8/layout/hProcess6"/>
    <dgm:cxn modelId="{493B10BA-1199-467A-8A9C-D54BF3B2EE38}" srcId="{952356B2-AC59-460A-9DC0-B07E6B9344D1}" destId="{A8CA5548-C6E3-4977-9A42-05D81D4FBE9F}" srcOrd="3" destOrd="0" parTransId="{60FC9EAB-BA6B-444E-9FA8-F0EA1F7D52B3}" sibTransId="{A464F3F8-F98F-4EA4-B55A-2E2B08A50BA0}"/>
    <dgm:cxn modelId="{BEFDACBD-D0EB-42F5-939E-D8052BAD9FEE}" type="presOf" srcId="{97D1F044-78CD-4EF6-B84E-2BBAA4DCEB83}" destId="{7DDE95C6-572D-4413-801C-E76F0DAB67A9}" srcOrd="1" destOrd="0" presId="urn:microsoft.com/office/officeart/2005/8/layout/hProcess6"/>
    <dgm:cxn modelId="{B1C72464-03E7-41B6-B336-C5FA9A25AED6}" type="presOf" srcId="{670E72C7-F49F-4092-B99C-969584811CAA}" destId="{75D96A26-0FE2-402E-9A9F-38189B42BB50}" srcOrd="0" destOrd="1" presId="urn:microsoft.com/office/officeart/2005/8/layout/hProcess6"/>
    <dgm:cxn modelId="{E2FE50C3-2CD5-4D9E-B3A1-EE14E69424A0}" type="presParOf" srcId="{F5160669-F1AD-412E-BC85-7ACC12FF8BED}" destId="{AC53F656-3E98-4B84-A7E4-0D15C58593F2}" srcOrd="0" destOrd="0" presId="urn:microsoft.com/office/officeart/2005/8/layout/hProcess6"/>
    <dgm:cxn modelId="{CC19679E-44D0-45B3-BB16-491E2AFCCB19}" type="presParOf" srcId="{AC53F656-3E98-4B84-A7E4-0D15C58593F2}" destId="{3EBFFD62-0103-4FFD-A9C1-F2DDDD4DD371}" srcOrd="0" destOrd="0" presId="urn:microsoft.com/office/officeart/2005/8/layout/hProcess6"/>
    <dgm:cxn modelId="{0BF9FA94-89F6-4B62-815D-363A771C253E}" type="presParOf" srcId="{AC53F656-3E98-4B84-A7E4-0D15C58593F2}" destId="{C5FE4CB9-229F-46DF-BD59-49A40D9203F1}" srcOrd="1" destOrd="0" presId="urn:microsoft.com/office/officeart/2005/8/layout/hProcess6"/>
    <dgm:cxn modelId="{FFD392D4-6277-48C9-81C4-B39D851561A4}" type="presParOf" srcId="{AC53F656-3E98-4B84-A7E4-0D15C58593F2}" destId="{ABF46FF8-5D01-4A0F-B975-D51067C2DB61}" srcOrd="2" destOrd="0" presId="urn:microsoft.com/office/officeart/2005/8/layout/hProcess6"/>
    <dgm:cxn modelId="{66035C3E-3714-4389-87E1-1664EC9B8180}" type="presParOf" srcId="{AC53F656-3E98-4B84-A7E4-0D15C58593F2}" destId="{8F2A424E-6936-4D4D-9CBD-2CC103AF0082}" srcOrd="3" destOrd="0" presId="urn:microsoft.com/office/officeart/2005/8/layout/hProcess6"/>
    <dgm:cxn modelId="{253C67A7-06B3-4E5C-A1EF-27B84D2EC601}" type="presParOf" srcId="{F5160669-F1AD-412E-BC85-7ACC12FF8BED}" destId="{47D82DBD-050E-45CF-B7BE-D6C664459860}" srcOrd="1" destOrd="0" presId="urn:microsoft.com/office/officeart/2005/8/layout/hProcess6"/>
    <dgm:cxn modelId="{CED2BCA2-351F-47C8-8E18-BCEF913F8DFD}" type="presParOf" srcId="{F5160669-F1AD-412E-BC85-7ACC12FF8BED}" destId="{CE4AD589-6A40-476E-93E7-D2BC533D4D95}" srcOrd="2" destOrd="0" presId="urn:microsoft.com/office/officeart/2005/8/layout/hProcess6"/>
    <dgm:cxn modelId="{FCD561BD-E6B9-49EE-95E7-3EF8A1AA644A}" type="presParOf" srcId="{CE4AD589-6A40-476E-93E7-D2BC533D4D95}" destId="{83229328-F012-42CF-9472-C6E18D90E876}" srcOrd="0" destOrd="0" presId="urn:microsoft.com/office/officeart/2005/8/layout/hProcess6"/>
    <dgm:cxn modelId="{72CD3438-1060-4365-8545-86FB6E38211E}" type="presParOf" srcId="{CE4AD589-6A40-476E-93E7-D2BC533D4D95}" destId="{CD2696B6-F4A5-41A5-BF25-574B57018C4C}" srcOrd="1" destOrd="0" presId="urn:microsoft.com/office/officeart/2005/8/layout/hProcess6"/>
    <dgm:cxn modelId="{01196B88-C1AD-4E8A-A40D-AC96F479A3AD}" type="presParOf" srcId="{CE4AD589-6A40-476E-93E7-D2BC533D4D95}" destId="{7DDE95C6-572D-4413-801C-E76F0DAB67A9}" srcOrd="2" destOrd="0" presId="urn:microsoft.com/office/officeart/2005/8/layout/hProcess6"/>
    <dgm:cxn modelId="{416BD9CE-F420-4D38-8FE1-114309E3A8F5}" type="presParOf" srcId="{CE4AD589-6A40-476E-93E7-D2BC533D4D95}" destId="{9BF656C1-4D70-4DDD-9BB1-B62F6C1B158B}" srcOrd="3" destOrd="0" presId="urn:microsoft.com/office/officeart/2005/8/layout/hProcess6"/>
    <dgm:cxn modelId="{00EA99F3-B18B-4BB6-A9FF-545676761878}" type="presParOf" srcId="{F5160669-F1AD-412E-BC85-7ACC12FF8BED}" destId="{E12D98D4-374E-4DDC-A05A-E0162900C661}" srcOrd="3" destOrd="0" presId="urn:microsoft.com/office/officeart/2005/8/layout/hProcess6"/>
    <dgm:cxn modelId="{15A86A54-4ED2-46B7-89CA-D2EE48CE653C}" type="presParOf" srcId="{F5160669-F1AD-412E-BC85-7ACC12FF8BED}" destId="{FC92FDD0-3091-4F9D-85F7-D6EE38AF4CF8}" srcOrd="4" destOrd="0" presId="urn:microsoft.com/office/officeart/2005/8/layout/hProcess6"/>
    <dgm:cxn modelId="{8F4AE6B8-7CC5-4D35-8A81-6A8E8FD9D652}" type="presParOf" srcId="{FC92FDD0-3091-4F9D-85F7-D6EE38AF4CF8}" destId="{55E90D01-4D63-4A15-9634-94DB37753DE2}" srcOrd="0" destOrd="0" presId="urn:microsoft.com/office/officeart/2005/8/layout/hProcess6"/>
    <dgm:cxn modelId="{32567FBB-5DB5-476A-878E-E213B681AC8C}" type="presParOf" srcId="{FC92FDD0-3091-4F9D-85F7-D6EE38AF4CF8}" destId="{75D96A26-0FE2-402E-9A9F-38189B42BB50}" srcOrd="1" destOrd="0" presId="urn:microsoft.com/office/officeart/2005/8/layout/hProcess6"/>
    <dgm:cxn modelId="{0BC28610-B94A-4F7F-8235-E4FB6199CA3F}" type="presParOf" srcId="{FC92FDD0-3091-4F9D-85F7-D6EE38AF4CF8}" destId="{EE1FA353-C232-4805-8A9F-2183D7506038}" srcOrd="2" destOrd="0" presId="urn:microsoft.com/office/officeart/2005/8/layout/hProcess6"/>
    <dgm:cxn modelId="{FBAA87E4-B718-4497-B3DC-8D449256159D}" type="presParOf" srcId="{FC92FDD0-3091-4F9D-85F7-D6EE38AF4CF8}" destId="{3B8FAAE5-4A6F-4619-89DA-65F0A3F80E6D}" srcOrd="3" destOrd="0" presId="urn:microsoft.com/office/officeart/2005/8/layout/hProcess6"/>
    <dgm:cxn modelId="{3DED92F6-EE8F-4119-8DCB-6BCFD60402E3}" type="presParOf" srcId="{F5160669-F1AD-412E-BC85-7ACC12FF8BED}" destId="{28A3E072-C416-4BB0-A21A-00F6359785BB}" srcOrd="5" destOrd="0" presId="urn:microsoft.com/office/officeart/2005/8/layout/hProcess6"/>
    <dgm:cxn modelId="{E646A18E-96C2-435F-B792-63920DFDC853}" type="presParOf" srcId="{F5160669-F1AD-412E-BC85-7ACC12FF8BED}" destId="{6DB6E39A-1CB5-457F-AD6C-597BCE8B8B05}" srcOrd="6" destOrd="0" presId="urn:microsoft.com/office/officeart/2005/8/layout/hProcess6"/>
    <dgm:cxn modelId="{8B3C1F40-7F04-4A18-8765-9C1CF0BFD9C4}" type="presParOf" srcId="{6DB6E39A-1CB5-457F-AD6C-597BCE8B8B05}" destId="{5E1C7B49-C03E-4EC6-B2E0-BDD9EDDD5F16}" srcOrd="0" destOrd="0" presId="urn:microsoft.com/office/officeart/2005/8/layout/hProcess6"/>
    <dgm:cxn modelId="{8ED8BF11-3AF5-4900-B1CC-C2322DA2703F}" type="presParOf" srcId="{6DB6E39A-1CB5-457F-AD6C-597BCE8B8B05}" destId="{ABCB4546-443D-456A-9CAD-4A7E6ABD8EAE}" srcOrd="1" destOrd="0" presId="urn:microsoft.com/office/officeart/2005/8/layout/hProcess6"/>
    <dgm:cxn modelId="{BEC69811-EDA3-49EE-80A3-F408359967A2}" type="presParOf" srcId="{6DB6E39A-1CB5-457F-AD6C-597BCE8B8B05}" destId="{DFC55A61-7464-4781-B302-C8E7A1C94B4E}" srcOrd="2" destOrd="0" presId="urn:microsoft.com/office/officeart/2005/8/layout/hProcess6"/>
    <dgm:cxn modelId="{3C37F7BD-74EC-457A-B0C9-F4C9C76E0A2B}" type="presParOf" srcId="{6DB6E39A-1CB5-457F-AD6C-597BCE8B8B05}" destId="{8B77336C-3C6D-4F04-8D01-6A113A8AE195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CF3369-5788-47E4-A70F-0F835CD16D9A}">
      <dsp:nvSpPr>
        <dsp:cNvPr id="0" name=""/>
        <dsp:cNvSpPr/>
      </dsp:nvSpPr>
      <dsp:spPr>
        <a:xfrm>
          <a:off x="3375" y="1245762"/>
          <a:ext cx="2000250" cy="800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Heike </a:t>
          </a:r>
          <a:r>
            <a:rPr lang="en-US" sz="1500" kern="1200" dirty="0" err="1" smtClean="0"/>
            <a:t>Onnes</a:t>
          </a:r>
          <a:endParaRPr lang="en-US" sz="1500" kern="1200" dirty="0" smtClean="0"/>
        </a:p>
      </dsp:txBody>
      <dsp:txXfrm>
        <a:off x="3375" y="1245762"/>
        <a:ext cx="2000250" cy="800100"/>
      </dsp:txXfrm>
    </dsp:sp>
    <dsp:sp modelId="{BA32A61A-CDB9-4F2A-BB41-BA8A8D2E814A}">
      <dsp:nvSpPr>
        <dsp:cNvPr id="0" name=""/>
        <dsp:cNvSpPr/>
      </dsp:nvSpPr>
      <dsp:spPr>
        <a:xfrm>
          <a:off x="3375" y="2145874"/>
          <a:ext cx="1600200" cy="672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Discovered: 8 April, 1911</a:t>
          </a:r>
          <a:endParaRPr lang="en-US" sz="1500" kern="1200" dirty="0"/>
        </a:p>
      </dsp:txBody>
      <dsp:txXfrm>
        <a:off x="3375" y="2145874"/>
        <a:ext cx="1600200" cy="672363"/>
      </dsp:txXfrm>
    </dsp:sp>
    <dsp:sp modelId="{E558690C-5394-42DA-B1DD-B5B316C48757}">
      <dsp:nvSpPr>
        <dsp:cNvPr id="0" name=""/>
        <dsp:cNvSpPr/>
      </dsp:nvSpPr>
      <dsp:spPr>
        <a:xfrm>
          <a:off x="1787625" y="1263892"/>
          <a:ext cx="2000250" cy="800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If T &lt; </a:t>
          </a:r>
          <a:r>
            <a:rPr lang="en-US" sz="1500" kern="1200" dirty="0" err="1" smtClean="0"/>
            <a:t>T</a:t>
          </a:r>
          <a:r>
            <a:rPr lang="en-US" sz="1500" kern="1200" baseline="-25000" dirty="0" err="1" smtClean="0"/>
            <a:t>c</a:t>
          </a:r>
          <a:endParaRPr lang="en-US" sz="1500" kern="1200" dirty="0"/>
        </a:p>
      </dsp:txBody>
      <dsp:txXfrm>
        <a:off x="1787625" y="1263892"/>
        <a:ext cx="2000250" cy="800100"/>
      </dsp:txXfrm>
    </dsp:sp>
    <dsp:sp modelId="{8C1AD756-15A2-4778-A3D8-909A5B75ED6C}">
      <dsp:nvSpPr>
        <dsp:cNvPr id="0" name=""/>
        <dsp:cNvSpPr/>
      </dsp:nvSpPr>
      <dsp:spPr>
        <a:xfrm>
          <a:off x="1787625" y="2145874"/>
          <a:ext cx="1600200" cy="672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err="1" smtClean="0"/>
            <a:t>T</a:t>
          </a:r>
          <a:r>
            <a:rPr lang="en-US" sz="1500" kern="1200" baseline="-25000" dirty="0" err="1" smtClean="0"/>
            <a:t>c</a:t>
          </a:r>
          <a:r>
            <a:rPr lang="en-US" sz="1500" kern="1200" baseline="0" dirty="0" smtClean="0"/>
            <a:t> is the critical temperature</a:t>
          </a:r>
          <a:endParaRPr lang="en-US" sz="1500" kern="1200" dirty="0"/>
        </a:p>
      </dsp:txBody>
      <dsp:txXfrm>
        <a:off x="1787625" y="2145874"/>
        <a:ext cx="1600200" cy="672363"/>
      </dsp:txXfrm>
    </dsp:sp>
    <dsp:sp modelId="{14DD7597-9A80-4E34-95BF-81BDE8576AA3}">
      <dsp:nvSpPr>
        <dsp:cNvPr id="0" name=""/>
        <dsp:cNvSpPr/>
      </dsp:nvSpPr>
      <dsp:spPr>
        <a:xfrm>
          <a:off x="3571875" y="1245762"/>
          <a:ext cx="2000250" cy="800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Zero Electrical </a:t>
          </a:r>
          <a:r>
            <a:rPr lang="en-US" sz="1500" kern="1200" dirty="0" err="1" smtClean="0"/>
            <a:t>Resistence</a:t>
          </a:r>
          <a:endParaRPr lang="en-US" sz="1500" kern="1200" dirty="0"/>
        </a:p>
      </dsp:txBody>
      <dsp:txXfrm>
        <a:off x="3571875" y="1245762"/>
        <a:ext cx="2000250" cy="800100"/>
      </dsp:txXfrm>
    </dsp:sp>
    <dsp:sp modelId="{286D38EC-D85B-4B5F-B34D-306790AAF245}">
      <dsp:nvSpPr>
        <dsp:cNvPr id="0" name=""/>
        <dsp:cNvSpPr/>
      </dsp:nvSpPr>
      <dsp:spPr>
        <a:xfrm>
          <a:off x="3571875" y="2145874"/>
          <a:ext cx="1600200" cy="672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Current runs through the material</a:t>
          </a:r>
          <a:endParaRPr lang="en-US" sz="1500" kern="1200" dirty="0"/>
        </a:p>
      </dsp:txBody>
      <dsp:txXfrm>
        <a:off x="3571875" y="2145874"/>
        <a:ext cx="1600200" cy="672363"/>
      </dsp:txXfrm>
    </dsp:sp>
    <dsp:sp modelId="{40F4311C-2642-458E-BDE2-15BC1033D3EE}">
      <dsp:nvSpPr>
        <dsp:cNvPr id="0" name=""/>
        <dsp:cNvSpPr/>
      </dsp:nvSpPr>
      <dsp:spPr>
        <a:xfrm>
          <a:off x="5356125" y="1245762"/>
          <a:ext cx="2000250" cy="800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Discharge of All Magnetic Flux</a:t>
          </a:r>
          <a:endParaRPr lang="en-US" sz="1500" kern="1200" dirty="0"/>
        </a:p>
      </dsp:txBody>
      <dsp:txXfrm>
        <a:off x="5356125" y="1245762"/>
        <a:ext cx="2000250" cy="800100"/>
      </dsp:txXfrm>
    </dsp:sp>
    <dsp:sp modelId="{C6122829-64A1-4220-9058-49A3D34B7547}">
      <dsp:nvSpPr>
        <dsp:cNvPr id="0" name=""/>
        <dsp:cNvSpPr/>
      </dsp:nvSpPr>
      <dsp:spPr>
        <a:xfrm>
          <a:off x="5356125" y="2145874"/>
          <a:ext cx="1600200" cy="672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Electric field cancels flux within material</a:t>
          </a:r>
          <a:endParaRPr lang="en-US" sz="1500" kern="1200" dirty="0"/>
        </a:p>
      </dsp:txBody>
      <dsp:txXfrm>
        <a:off x="5356125" y="2145874"/>
        <a:ext cx="1600200" cy="672363"/>
      </dsp:txXfrm>
    </dsp:sp>
    <dsp:sp modelId="{D3EC8845-1F86-4802-913E-CCBD2431ED52}">
      <dsp:nvSpPr>
        <dsp:cNvPr id="0" name=""/>
        <dsp:cNvSpPr/>
      </dsp:nvSpPr>
      <dsp:spPr>
        <a:xfrm>
          <a:off x="7140375" y="1245762"/>
          <a:ext cx="2000250" cy="8001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Theories and Possible Mechanisms</a:t>
          </a:r>
          <a:endParaRPr lang="en-US" sz="1500" kern="1200" dirty="0"/>
        </a:p>
      </dsp:txBody>
      <dsp:txXfrm>
        <a:off x="7140375" y="1245762"/>
        <a:ext cx="2000250" cy="800100"/>
      </dsp:txXfrm>
    </dsp:sp>
    <dsp:sp modelId="{6BDEA771-2733-4761-8AB2-851A32C5D169}">
      <dsp:nvSpPr>
        <dsp:cNvPr id="0" name=""/>
        <dsp:cNvSpPr/>
      </dsp:nvSpPr>
      <dsp:spPr>
        <a:xfrm>
          <a:off x="7140375" y="2145874"/>
          <a:ext cx="1600200" cy="672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BCS and London Theories.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None explain</a:t>
          </a:r>
          <a:endParaRPr lang="en-US" sz="1500" kern="1200" dirty="0"/>
        </a:p>
      </dsp:txBody>
      <dsp:txXfrm>
        <a:off x="7140375" y="2145874"/>
        <a:ext cx="1600200" cy="67236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FE4CB9-229F-46DF-BD59-49A40D9203F1}">
      <dsp:nvSpPr>
        <dsp:cNvPr id="0" name=""/>
        <dsp:cNvSpPr/>
      </dsp:nvSpPr>
      <dsp:spPr>
        <a:xfrm>
          <a:off x="828629" y="1516728"/>
          <a:ext cx="1665982" cy="145627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Ceramics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Lanthanum barium copper oxide</a:t>
          </a:r>
          <a:endParaRPr lang="en-US" sz="1000" kern="1200" dirty="0"/>
        </a:p>
      </dsp:txBody>
      <dsp:txXfrm>
        <a:off x="1245125" y="1516728"/>
        <a:ext cx="1249486" cy="1456277"/>
      </dsp:txXfrm>
    </dsp:sp>
    <dsp:sp modelId="{8F2A424E-6936-4D4D-9CBD-2CC103AF0082}">
      <dsp:nvSpPr>
        <dsp:cNvPr id="0" name=""/>
        <dsp:cNvSpPr/>
      </dsp:nvSpPr>
      <dsp:spPr>
        <a:xfrm>
          <a:off x="2944" y="1793304"/>
          <a:ext cx="1215050" cy="832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Superconductor Research</a:t>
          </a:r>
          <a:endParaRPr lang="en-US" sz="1000" kern="1200" dirty="0"/>
        </a:p>
      </dsp:txBody>
      <dsp:txXfrm>
        <a:off x="2944" y="1793304"/>
        <a:ext cx="1215050" cy="832991"/>
      </dsp:txXfrm>
    </dsp:sp>
    <dsp:sp modelId="{CD2696B6-F4A5-41A5-BF25-574B57018C4C}">
      <dsp:nvSpPr>
        <dsp:cNvPr id="0" name=""/>
        <dsp:cNvSpPr/>
      </dsp:nvSpPr>
      <dsp:spPr>
        <a:xfrm>
          <a:off x="2911107" y="1481661"/>
          <a:ext cx="1665982" cy="145627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Perfect conductivity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High temperature</a:t>
          </a:r>
          <a:endParaRPr lang="en-US" sz="1000" kern="1200" dirty="0"/>
        </a:p>
      </dsp:txBody>
      <dsp:txXfrm>
        <a:off x="3327602" y="1481661"/>
        <a:ext cx="1249486" cy="1456277"/>
      </dsp:txXfrm>
    </dsp:sp>
    <dsp:sp modelId="{9BF656C1-4D70-4DDD-9BB1-B62F6C1B158B}">
      <dsp:nvSpPr>
        <dsp:cNvPr id="0" name=""/>
        <dsp:cNvSpPr/>
      </dsp:nvSpPr>
      <dsp:spPr>
        <a:xfrm>
          <a:off x="2494611" y="1793304"/>
          <a:ext cx="832991" cy="832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 = 35K</a:t>
          </a:r>
          <a:endParaRPr lang="en-US" sz="1700" kern="1200" dirty="0"/>
        </a:p>
      </dsp:txBody>
      <dsp:txXfrm>
        <a:off x="2494611" y="1793304"/>
        <a:ext cx="832991" cy="832991"/>
      </dsp:txXfrm>
    </dsp:sp>
    <dsp:sp modelId="{75D96A26-0FE2-402E-9A9F-38189B42BB50}">
      <dsp:nvSpPr>
        <dsp:cNvPr id="0" name=""/>
        <dsp:cNvSpPr/>
      </dsp:nvSpPr>
      <dsp:spPr>
        <a:xfrm>
          <a:off x="4983672" y="1481661"/>
          <a:ext cx="1665982" cy="145627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New field of research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Ceramics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Transit metal oxides</a:t>
          </a:r>
          <a:endParaRPr lang="en-US" sz="1000" kern="1200" dirty="0"/>
        </a:p>
      </dsp:txBody>
      <dsp:txXfrm>
        <a:off x="5400167" y="1481661"/>
        <a:ext cx="1249486" cy="1456277"/>
      </dsp:txXfrm>
    </dsp:sp>
    <dsp:sp modelId="{3B8FAAE5-4A6F-4619-89DA-65F0A3F80E6D}">
      <dsp:nvSpPr>
        <dsp:cNvPr id="0" name=""/>
        <dsp:cNvSpPr/>
      </dsp:nvSpPr>
      <dsp:spPr>
        <a:xfrm>
          <a:off x="4567176" y="1793304"/>
          <a:ext cx="832991" cy="832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Nobel prize</a:t>
          </a:r>
          <a:endParaRPr lang="en-US" sz="1700" kern="1200" dirty="0"/>
        </a:p>
      </dsp:txBody>
      <dsp:txXfrm>
        <a:off x="4567176" y="1793304"/>
        <a:ext cx="832991" cy="832991"/>
      </dsp:txXfrm>
    </dsp:sp>
    <dsp:sp modelId="{ABCB4546-443D-456A-9CAD-4A7E6ABD8EAE}">
      <dsp:nvSpPr>
        <dsp:cNvPr id="0" name=""/>
        <dsp:cNvSpPr/>
      </dsp:nvSpPr>
      <dsp:spPr>
        <a:xfrm>
          <a:off x="7170273" y="1481661"/>
          <a:ext cx="1665982" cy="145627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12700" bIns="635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Yttrium barium copper oxide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T=77K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Above Liquid N BP</a:t>
          </a:r>
        </a:p>
      </dsp:txBody>
      <dsp:txXfrm>
        <a:off x="7586769" y="1481661"/>
        <a:ext cx="1249486" cy="1456277"/>
      </dsp:txXfrm>
    </dsp:sp>
    <dsp:sp modelId="{8B77336C-3C6D-4F04-8D01-6A113A8AE195}">
      <dsp:nvSpPr>
        <dsp:cNvPr id="0" name=""/>
        <dsp:cNvSpPr/>
      </dsp:nvSpPr>
      <dsp:spPr>
        <a:xfrm>
          <a:off x="6753778" y="1793304"/>
          <a:ext cx="832991" cy="83299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YBCO</a:t>
          </a:r>
        </a:p>
      </dsp:txBody>
      <dsp:txXfrm>
        <a:off x="6753778" y="1793304"/>
        <a:ext cx="832991" cy="8329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296F0-E01A-408B-B6B0-7B0A604899A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53F52-453A-4BF9-B109-B8AE433A33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ACFFFF-0CAB-4E12-A1CF-33E3BC9F50E3}" type="datetimeFigureOut">
              <a:rPr lang="en-US" smtClean="0"/>
              <a:pPr/>
              <a:t>10/6/2013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5C0762-D14B-4553-B42C-7BA03E54B82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/>
        </p:nvGraphicFramePr>
        <p:xfrm>
          <a:off x="0" y="21082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76200" y="3733800"/>
          <a:ext cx="8839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Picture 3" descr="Karl_Alexander_Mueller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447800" y="0"/>
            <a:ext cx="2758257" cy="2286000"/>
          </a:xfrm>
          <a:prstGeom prst="rect">
            <a:avLst/>
          </a:prstGeom>
        </p:spPr>
      </p:pic>
      <p:pic>
        <p:nvPicPr>
          <p:cNvPr id="5" name="Picture 4" descr="georg bednorz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517904" cy="22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286000"/>
            <a:ext cx="152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J. Georg Bednorz (1950-)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2286000"/>
            <a:ext cx="1981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Karl Alexander </a:t>
            </a:r>
            <a:r>
              <a:rPr lang="en-US" sz="1500" dirty="0" err="1" smtClean="0"/>
              <a:t>Müller</a:t>
            </a:r>
            <a:r>
              <a:rPr lang="en-US" sz="1500" dirty="0" smtClean="0"/>
              <a:t> (1927-)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4876800"/>
            <a:ext cx="15240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Discovery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819400"/>
            <a:ext cx="205740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Superconductivity</a:t>
            </a:r>
            <a:endParaRPr lang="en-US" dirty="0"/>
          </a:p>
        </p:txBody>
      </p:sp>
      <p:pic>
        <p:nvPicPr>
          <p:cNvPr id="12" name="Picture 11" descr="Meissner_effect_p1390048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191000" y="1066800"/>
            <a:ext cx="2333958" cy="16687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91000" y="27432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 temperature superconductor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152400"/>
            <a:ext cx="21336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In Technology…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81800" y="762000"/>
            <a:ext cx="2133600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Maglev passenger train propulsion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Magnetic Resonance Imaging (MRI)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Nuclear Magnetic Resonance (NMR)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Gauss Rifles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91000" y="0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High-Temperature Superconductivity: 1986</a:t>
            </a:r>
            <a:endParaRPr 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367</TotalTime>
  <Words>128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Dominic Vitello</dc:creator>
  <cp:lastModifiedBy>Dominic Vitello</cp:lastModifiedBy>
  <cp:revision>18</cp:revision>
  <dcterms:created xsi:type="dcterms:W3CDTF">2013-10-06T02:15:18Z</dcterms:created>
  <dcterms:modified xsi:type="dcterms:W3CDTF">2013-10-06T18:37:20Z</dcterms:modified>
</cp:coreProperties>
</file>